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theme/theme4.xml" ContentType="application/vnd.openxmlformats-officedocument.theme+xml"/>
  <Override PartName="/ppt/slideLayouts/slideLayout2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notesSlides/notesSlide14.xml" ContentType="application/vnd.openxmlformats-officedocument.presentationml.notesSlide+xml"/>
  <Override PartName="/ppt/notesSlides/notesSlide15.xml" ContentType="application/vnd.openxmlformats-officedocument.presentationml.notesSlide+xml"/>
  <Override PartName="/ppt/embeddings/oleObject3.bin" ContentType="application/vnd.openxmlformats-officedocument.oleObject"/>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embeddings/oleObject4.bin" ContentType="application/vnd.openxmlformats-officedocument.oleObject"/>
  <Override PartName="/ppt/notesSlides/notesSlide20.xml" ContentType="application/vnd.openxmlformats-officedocument.presentationml.notesSlide+xml"/>
  <Override PartName="/ppt/embeddings/oleObject5.bin" ContentType="application/vnd.openxmlformats-officedocument.oleObject"/>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embeddings/oleObject6.bin" ContentType="application/vnd.openxmlformats-officedocument.oleObject"/>
  <Override PartName="/ppt/notesSlides/notesSlide24.xml" ContentType="application/vnd.openxmlformats-officedocument.presentationml.notesSlide+xml"/>
  <Override PartName="/ppt/embeddings/oleObject7.bin" ContentType="application/vnd.openxmlformats-officedocument.oleObject"/>
  <Override PartName="/ppt/notesSlides/notesSlide25.xml" ContentType="application/vnd.openxmlformats-officedocument.presentationml.notesSlide+xml"/>
  <Override PartName="/ppt/notesSlides/notesSlide26.xml" ContentType="application/vnd.openxmlformats-officedocument.presentationml.notesSlide+xml"/>
  <Override PartName="/ppt/embeddings/oleObject8.bin" ContentType="application/vnd.openxmlformats-officedocument.oleObject"/>
  <Override PartName="/ppt/embeddings/oleObject9.bin" ContentType="application/vnd.openxmlformats-officedocument.oleObject"/>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embeddings/oleObject10.bin" ContentType="application/vnd.openxmlformats-officedocument.oleObject"/>
  <Override PartName="/ppt/embeddings/oleObject11.bin" ContentType="application/vnd.openxmlformats-officedocument.oleObject"/>
  <Override PartName="/ppt/notesSlides/notesSlide30.xml" ContentType="application/vnd.openxmlformats-officedocument.presentationml.notesSlide+xml"/>
  <Override PartName="/ppt/embeddings/oleObject12.bin" ContentType="application/vnd.openxmlformats-officedocument.oleObject"/>
  <Override PartName="/ppt/embeddings/oleObject13.bin" ContentType="application/vnd.openxmlformats-officedocument.oleObject"/>
  <Override PartName="/ppt/notesSlides/notesSlide31.xml" ContentType="application/vnd.openxmlformats-officedocument.presentationml.notesSlide+xml"/>
  <Override PartName="/ppt/embeddings/oleObject14.bin" ContentType="application/vnd.openxmlformats-officedocument.oleObject"/>
  <Override PartName="/ppt/embeddings/oleObject15.bin" ContentType="application/vnd.openxmlformats-officedocument.oleObject"/>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theme/themeOverride1.xml" ContentType="application/vnd.openxmlformats-officedocument.themeOverride+xml"/>
  <Override PartName="/ppt/notesSlides/notesSlide38.xml" ContentType="application/vnd.openxmlformats-officedocument.presentationml.notesSlide+xml"/>
  <Override PartName="/ppt/theme/themeOverride2.xml" ContentType="application/vnd.openxmlformats-officedocument.themeOverr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embeddings/oleObject16.bin" ContentType="application/vnd.openxmlformats-officedocument.oleObject"/>
  <Override PartName="/ppt/theme/themeOverride3.xml" ContentType="application/vnd.openxmlformats-officedocument.themeOverride+xml"/>
  <Override PartName="/ppt/notesSlides/notesSlide43.xml" ContentType="application/vnd.openxmlformats-officedocument.presentationml.notesSlide+xml"/>
  <Override PartName="/ppt/theme/themeOverride4.xml" ContentType="application/vnd.openxmlformats-officedocument.themeOverr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embeddings/oleObject17.bin" ContentType="application/vnd.openxmlformats-officedocument.oleObject"/>
  <Override PartName="/ppt/notesSlides/notesSlide46.xml" ContentType="application/vnd.openxmlformats-officedocument.presentationml.notesSlide+xml"/>
  <Override PartName="/ppt/notesSlides/notesSlide47.xml" ContentType="application/vnd.openxmlformats-officedocument.presentationml.notesSlide+xml"/>
  <Override PartName="/ppt/embeddings/oleObject18.bin" ContentType="application/vnd.openxmlformats-officedocument.oleObject"/>
  <Override PartName="/ppt/notesSlides/notesSlide48.xml" ContentType="application/vnd.openxmlformats-officedocument.presentationml.notesSlide+xml"/>
  <Override PartName="/ppt/embeddings/oleObject19.bin" ContentType="application/vnd.openxmlformats-officedocument.oleObject"/>
  <Override PartName="/ppt/notesSlides/notesSlide49.xml" ContentType="application/vnd.openxmlformats-officedocument.presentationml.notesSlide+xml"/>
  <Override PartName="/ppt/embeddings/oleObject20.bin" ContentType="application/vnd.openxmlformats-officedocument.oleObject"/>
  <Override PartName="/ppt/embeddings/oleObject21.bin" ContentType="application/vnd.openxmlformats-officedocument.oleObject"/>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theme/themeOverride5.xml" ContentType="application/vnd.openxmlformats-officedocument.themeOverride+xml"/>
  <Override PartName="/ppt/notesSlides/notesSlide55.xml" ContentType="application/vnd.openxmlformats-officedocument.presentationml.notesSlide+xml"/>
  <Override PartName="/ppt/theme/themeOverride6.xml" ContentType="application/vnd.openxmlformats-officedocument.themeOverr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49" r:id="rId2"/>
    <p:sldMasterId id="2147483690" r:id="rId3"/>
    <p:sldMasterId id="2147483692" r:id="rId4"/>
    <p:sldMasterId id="2147483694" r:id="rId5"/>
  </p:sldMasterIdLst>
  <p:notesMasterIdLst>
    <p:notesMasterId r:id="rId76"/>
  </p:notesMasterIdLst>
  <p:handoutMasterIdLst>
    <p:handoutMasterId r:id="rId77"/>
  </p:handoutMasterIdLst>
  <p:sldIdLst>
    <p:sldId id="256" r:id="rId6"/>
    <p:sldId id="516" r:id="rId7"/>
    <p:sldId id="517" r:id="rId8"/>
    <p:sldId id="518" r:id="rId9"/>
    <p:sldId id="519" r:id="rId10"/>
    <p:sldId id="520" r:id="rId11"/>
    <p:sldId id="521" r:id="rId12"/>
    <p:sldId id="522" r:id="rId13"/>
    <p:sldId id="523" r:id="rId14"/>
    <p:sldId id="530" r:id="rId15"/>
    <p:sldId id="524" r:id="rId16"/>
    <p:sldId id="525" r:id="rId17"/>
    <p:sldId id="526" r:id="rId18"/>
    <p:sldId id="527" r:id="rId19"/>
    <p:sldId id="528" r:id="rId20"/>
    <p:sldId id="529" r:id="rId21"/>
    <p:sldId id="531" r:id="rId22"/>
    <p:sldId id="457" r:id="rId23"/>
    <p:sldId id="458" r:id="rId24"/>
    <p:sldId id="459" r:id="rId25"/>
    <p:sldId id="460" r:id="rId26"/>
    <p:sldId id="461" r:id="rId27"/>
    <p:sldId id="462" r:id="rId28"/>
    <p:sldId id="463" r:id="rId29"/>
    <p:sldId id="378" r:id="rId30"/>
    <p:sldId id="357" r:id="rId31"/>
    <p:sldId id="354" r:id="rId32"/>
    <p:sldId id="355" r:id="rId33"/>
    <p:sldId id="356" r:id="rId34"/>
    <p:sldId id="359" r:id="rId35"/>
    <p:sldId id="358" r:id="rId36"/>
    <p:sldId id="435" r:id="rId37"/>
    <p:sldId id="383" r:id="rId38"/>
    <p:sldId id="384" r:id="rId39"/>
    <p:sldId id="385" r:id="rId40"/>
    <p:sldId id="386" r:id="rId41"/>
    <p:sldId id="387" r:id="rId42"/>
    <p:sldId id="514" r:id="rId43"/>
    <p:sldId id="515" r:id="rId44"/>
    <p:sldId id="388" r:id="rId45"/>
    <p:sldId id="389" r:id="rId46"/>
    <p:sldId id="390" r:id="rId47"/>
    <p:sldId id="396" r:id="rId48"/>
    <p:sldId id="398" r:id="rId49"/>
    <p:sldId id="399" r:id="rId50"/>
    <p:sldId id="400" r:id="rId51"/>
    <p:sldId id="401" r:id="rId52"/>
    <p:sldId id="406" r:id="rId53"/>
    <p:sldId id="434" r:id="rId54"/>
    <p:sldId id="431" r:id="rId55"/>
    <p:sldId id="402" r:id="rId56"/>
    <p:sldId id="403" r:id="rId57"/>
    <p:sldId id="405" r:id="rId58"/>
    <p:sldId id="432" r:id="rId59"/>
    <p:sldId id="433" r:id="rId60"/>
    <p:sldId id="554" r:id="rId61"/>
    <p:sldId id="555" r:id="rId62"/>
    <p:sldId id="556" r:id="rId63"/>
    <p:sldId id="557" r:id="rId64"/>
    <p:sldId id="558" r:id="rId65"/>
    <p:sldId id="559" r:id="rId66"/>
    <p:sldId id="561" r:id="rId67"/>
    <p:sldId id="550" r:id="rId68"/>
    <p:sldId id="551" r:id="rId69"/>
    <p:sldId id="552" r:id="rId70"/>
    <p:sldId id="553" r:id="rId71"/>
    <p:sldId id="560" r:id="rId72"/>
    <p:sldId id="418" r:id="rId73"/>
    <p:sldId id="419" r:id="rId74"/>
    <p:sldId id="562" r:id="rId75"/>
  </p:sldIdLst>
  <p:sldSz cx="9144000" cy="6858000" type="screen4x3"/>
  <p:notesSz cx="9601200" cy="7315200"/>
  <p:defaultTextStyle>
    <a:defPPr>
      <a:defRPr lang="en-US"/>
    </a:defPPr>
    <a:lvl1pPr algn="l" rtl="0" fontAlgn="base">
      <a:spcBef>
        <a:spcPct val="0"/>
      </a:spcBef>
      <a:spcAft>
        <a:spcPct val="0"/>
      </a:spcAft>
      <a:defRPr sz="2400" b="1" kern="1200">
        <a:solidFill>
          <a:schemeClr val="tx1"/>
        </a:solidFill>
        <a:latin typeface="Times New Roman" charset="0"/>
        <a:ea typeface="+mn-ea"/>
        <a:cs typeface="+mn-cs"/>
      </a:defRPr>
    </a:lvl1pPr>
    <a:lvl2pPr marL="456933" algn="l" rtl="0" fontAlgn="base">
      <a:spcBef>
        <a:spcPct val="0"/>
      </a:spcBef>
      <a:spcAft>
        <a:spcPct val="0"/>
      </a:spcAft>
      <a:defRPr sz="2400" b="1" kern="1200">
        <a:solidFill>
          <a:schemeClr val="tx1"/>
        </a:solidFill>
        <a:latin typeface="Times New Roman" charset="0"/>
        <a:ea typeface="+mn-ea"/>
        <a:cs typeface="+mn-cs"/>
      </a:defRPr>
    </a:lvl2pPr>
    <a:lvl3pPr marL="913865" algn="l" rtl="0" fontAlgn="base">
      <a:spcBef>
        <a:spcPct val="0"/>
      </a:spcBef>
      <a:spcAft>
        <a:spcPct val="0"/>
      </a:spcAft>
      <a:defRPr sz="2400" b="1" kern="1200">
        <a:solidFill>
          <a:schemeClr val="tx1"/>
        </a:solidFill>
        <a:latin typeface="Times New Roman" charset="0"/>
        <a:ea typeface="+mn-ea"/>
        <a:cs typeface="+mn-cs"/>
      </a:defRPr>
    </a:lvl3pPr>
    <a:lvl4pPr marL="1370799" algn="l" rtl="0" fontAlgn="base">
      <a:spcBef>
        <a:spcPct val="0"/>
      </a:spcBef>
      <a:spcAft>
        <a:spcPct val="0"/>
      </a:spcAft>
      <a:defRPr sz="2400" b="1" kern="1200">
        <a:solidFill>
          <a:schemeClr val="tx1"/>
        </a:solidFill>
        <a:latin typeface="Times New Roman" charset="0"/>
        <a:ea typeface="+mn-ea"/>
        <a:cs typeface="+mn-cs"/>
      </a:defRPr>
    </a:lvl4pPr>
    <a:lvl5pPr marL="1827731" algn="l" rtl="0" fontAlgn="base">
      <a:spcBef>
        <a:spcPct val="0"/>
      </a:spcBef>
      <a:spcAft>
        <a:spcPct val="0"/>
      </a:spcAft>
      <a:defRPr sz="2400" b="1" kern="1200">
        <a:solidFill>
          <a:schemeClr val="tx1"/>
        </a:solidFill>
        <a:latin typeface="Times New Roman" charset="0"/>
        <a:ea typeface="+mn-ea"/>
        <a:cs typeface="+mn-cs"/>
      </a:defRPr>
    </a:lvl5pPr>
    <a:lvl6pPr marL="2284665" algn="l" defTabSz="456933" rtl="0" eaLnBrk="1" latinLnBrk="0" hangingPunct="1">
      <a:defRPr sz="2400" b="1" kern="1200">
        <a:solidFill>
          <a:schemeClr val="tx1"/>
        </a:solidFill>
        <a:latin typeface="Times New Roman" charset="0"/>
        <a:ea typeface="+mn-ea"/>
        <a:cs typeface="+mn-cs"/>
      </a:defRPr>
    </a:lvl6pPr>
    <a:lvl7pPr marL="2741596" algn="l" defTabSz="456933" rtl="0" eaLnBrk="1" latinLnBrk="0" hangingPunct="1">
      <a:defRPr sz="2400" b="1" kern="1200">
        <a:solidFill>
          <a:schemeClr val="tx1"/>
        </a:solidFill>
        <a:latin typeface="Times New Roman" charset="0"/>
        <a:ea typeface="+mn-ea"/>
        <a:cs typeface="+mn-cs"/>
      </a:defRPr>
    </a:lvl7pPr>
    <a:lvl8pPr marL="3198530" algn="l" defTabSz="456933" rtl="0" eaLnBrk="1" latinLnBrk="0" hangingPunct="1">
      <a:defRPr sz="2400" b="1" kern="1200">
        <a:solidFill>
          <a:schemeClr val="tx1"/>
        </a:solidFill>
        <a:latin typeface="Times New Roman" charset="0"/>
        <a:ea typeface="+mn-ea"/>
        <a:cs typeface="+mn-cs"/>
      </a:defRPr>
    </a:lvl8pPr>
    <a:lvl9pPr marL="3655460" algn="l" defTabSz="456933" rtl="0" eaLnBrk="1" latinLnBrk="0" hangingPunct="1">
      <a:defRPr sz="2400" b="1" kern="1200">
        <a:solidFill>
          <a:schemeClr val="tx1"/>
        </a:solidFill>
        <a:latin typeface="Times New Roman"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074" autoAdjust="0"/>
    <p:restoredTop sz="88200" autoAdjust="0"/>
  </p:normalViewPr>
  <p:slideViewPr>
    <p:cSldViewPr>
      <p:cViewPr varScale="1">
        <p:scale>
          <a:sx n="75" d="100"/>
          <a:sy n="75" d="100"/>
        </p:scale>
        <p:origin x="-896" y="-104"/>
      </p:cViewPr>
      <p:guideLst>
        <p:guide orient="horz" pos="9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1229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4" Type="http://schemas.openxmlformats.org/officeDocument/2006/relationships/slide" Target="slides/slide9.xml"/><Relationship Id="rId15" Type="http://schemas.openxmlformats.org/officeDocument/2006/relationships/slide" Target="slides/slide10.xml"/><Relationship Id="rId16" Type="http://schemas.openxmlformats.org/officeDocument/2006/relationships/slide" Target="slides/slide11.xml"/><Relationship Id="rId17" Type="http://schemas.openxmlformats.org/officeDocument/2006/relationships/slide" Target="slides/slide12.xml"/><Relationship Id="rId18" Type="http://schemas.openxmlformats.org/officeDocument/2006/relationships/slide" Target="slides/slide13.xml"/><Relationship Id="rId19" Type="http://schemas.openxmlformats.org/officeDocument/2006/relationships/slide" Target="slides/slide14.xml"/><Relationship Id="rId63" Type="http://schemas.openxmlformats.org/officeDocument/2006/relationships/slide" Target="slides/slide58.xml"/><Relationship Id="rId64" Type="http://schemas.openxmlformats.org/officeDocument/2006/relationships/slide" Target="slides/slide59.xml"/><Relationship Id="rId65" Type="http://schemas.openxmlformats.org/officeDocument/2006/relationships/slide" Target="slides/slide60.xml"/><Relationship Id="rId66" Type="http://schemas.openxmlformats.org/officeDocument/2006/relationships/slide" Target="slides/slide61.xml"/><Relationship Id="rId67" Type="http://schemas.openxmlformats.org/officeDocument/2006/relationships/slide" Target="slides/slide62.xml"/><Relationship Id="rId68" Type="http://schemas.openxmlformats.org/officeDocument/2006/relationships/slide" Target="slides/slide63.xml"/><Relationship Id="rId69" Type="http://schemas.openxmlformats.org/officeDocument/2006/relationships/slide" Target="slides/slide64.xml"/><Relationship Id="rId50" Type="http://schemas.openxmlformats.org/officeDocument/2006/relationships/slide" Target="slides/slide45.xml"/><Relationship Id="rId51" Type="http://schemas.openxmlformats.org/officeDocument/2006/relationships/slide" Target="slides/slide46.xml"/><Relationship Id="rId52" Type="http://schemas.openxmlformats.org/officeDocument/2006/relationships/slide" Target="slides/slide47.xml"/><Relationship Id="rId53" Type="http://schemas.openxmlformats.org/officeDocument/2006/relationships/slide" Target="slides/slide48.xml"/><Relationship Id="rId54" Type="http://schemas.openxmlformats.org/officeDocument/2006/relationships/slide" Target="slides/slide49.xml"/><Relationship Id="rId55" Type="http://schemas.openxmlformats.org/officeDocument/2006/relationships/slide" Target="slides/slide50.xml"/><Relationship Id="rId56" Type="http://schemas.openxmlformats.org/officeDocument/2006/relationships/slide" Target="slides/slide51.xml"/><Relationship Id="rId57" Type="http://schemas.openxmlformats.org/officeDocument/2006/relationships/slide" Target="slides/slide52.xml"/><Relationship Id="rId58" Type="http://schemas.openxmlformats.org/officeDocument/2006/relationships/slide" Target="slides/slide53.xml"/><Relationship Id="rId59" Type="http://schemas.openxmlformats.org/officeDocument/2006/relationships/slide" Target="slides/slide54.xml"/><Relationship Id="rId40" Type="http://schemas.openxmlformats.org/officeDocument/2006/relationships/slide" Target="slides/slide35.xml"/><Relationship Id="rId41" Type="http://schemas.openxmlformats.org/officeDocument/2006/relationships/slide" Target="slides/slide36.xml"/><Relationship Id="rId42" Type="http://schemas.openxmlformats.org/officeDocument/2006/relationships/slide" Target="slides/slide37.xml"/><Relationship Id="rId43" Type="http://schemas.openxmlformats.org/officeDocument/2006/relationships/slide" Target="slides/slide38.xml"/><Relationship Id="rId44" Type="http://schemas.openxmlformats.org/officeDocument/2006/relationships/slide" Target="slides/slide39.xml"/><Relationship Id="rId45" Type="http://schemas.openxmlformats.org/officeDocument/2006/relationships/slide" Target="slides/slide40.xml"/><Relationship Id="rId46" Type="http://schemas.openxmlformats.org/officeDocument/2006/relationships/slide" Target="slides/slide41.xml"/><Relationship Id="rId47" Type="http://schemas.openxmlformats.org/officeDocument/2006/relationships/slide" Target="slides/slide42.xml"/><Relationship Id="rId48" Type="http://schemas.openxmlformats.org/officeDocument/2006/relationships/slide" Target="slides/slide43.xml"/><Relationship Id="rId49" Type="http://schemas.openxmlformats.org/officeDocument/2006/relationships/slide" Target="slides/slide44.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9" Type="http://schemas.openxmlformats.org/officeDocument/2006/relationships/slide" Target="slides/slide4.xml"/><Relationship Id="rId30" Type="http://schemas.openxmlformats.org/officeDocument/2006/relationships/slide" Target="slides/slide25.xml"/><Relationship Id="rId31" Type="http://schemas.openxmlformats.org/officeDocument/2006/relationships/slide" Target="slides/slide26.xml"/><Relationship Id="rId32" Type="http://schemas.openxmlformats.org/officeDocument/2006/relationships/slide" Target="slides/slide27.xml"/><Relationship Id="rId33" Type="http://schemas.openxmlformats.org/officeDocument/2006/relationships/slide" Target="slides/slide28.xml"/><Relationship Id="rId34" Type="http://schemas.openxmlformats.org/officeDocument/2006/relationships/slide" Target="slides/slide29.xml"/><Relationship Id="rId35" Type="http://schemas.openxmlformats.org/officeDocument/2006/relationships/slide" Target="slides/slide30.xml"/><Relationship Id="rId36" Type="http://schemas.openxmlformats.org/officeDocument/2006/relationships/slide" Target="slides/slide31.xml"/><Relationship Id="rId37" Type="http://schemas.openxmlformats.org/officeDocument/2006/relationships/slide" Target="slides/slide32.xml"/><Relationship Id="rId38" Type="http://schemas.openxmlformats.org/officeDocument/2006/relationships/slide" Target="slides/slide33.xml"/><Relationship Id="rId39" Type="http://schemas.openxmlformats.org/officeDocument/2006/relationships/slide" Target="slides/slide34.xml"/><Relationship Id="rId80" Type="http://schemas.openxmlformats.org/officeDocument/2006/relationships/viewProps" Target="viewProps.xml"/><Relationship Id="rId81" Type="http://schemas.openxmlformats.org/officeDocument/2006/relationships/theme" Target="theme/theme1.xml"/><Relationship Id="rId82" Type="http://schemas.openxmlformats.org/officeDocument/2006/relationships/tableStyles" Target="tableStyles.xml"/><Relationship Id="rId70" Type="http://schemas.openxmlformats.org/officeDocument/2006/relationships/slide" Target="slides/slide65.xml"/><Relationship Id="rId71" Type="http://schemas.openxmlformats.org/officeDocument/2006/relationships/slide" Target="slides/slide66.xml"/><Relationship Id="rId72" Type="http://schemas.openxmlformats.org/officeDocument/2006/relationships/slide" Target="slides/slide67.xml"/><Relationship Id="rId20" Type="http://schemas.openxmlformats.org/officeDocument/2006/relationships/slide" Target="slides/slide15.xml"/><Relationship Id="rId21" Type="http://schemas.openxmlformats.org/officeDocument/2006/relationships/slide" Target="slides/slide16.xml"/><Relationship Id="rId22" Type="http://schemas.openxmlformats.org/officeDocument/2006/relationships/slide" Target="slides/slide17.xml"/><Relationship Id="rId23" Type="http://schemas.openxmlformats.org/officeDocument/2006/relationships/slide" Target="slides/slide18.xml"/><Relationship Id="rId24" Type="http://schemas.openxmlformats.org/officeDocument/2006/relationships/slide" Target="slides/slide19.xml"/><Relationship Id="rId25" Type="http://schemas.openxmlformats.org/officeDocument/2006/relationships/slide" Target="slides/slide20.xml"/><Relationship Id="rId26" Type="http://schemas.openxmlformats.org/officeDocument/2006/relationships/slide" Target="slides/slide21.xml"/><Relationship Id="rId27" Type="http://schemas.openxmlformats.org/officeDocument/2006/relationships/slide" Target="slides/slide22.xml"/><Relationship Id="rId28" Type="http://schemas.openxmlformats.org/officeDocument/2006/relationships/slide" Target="slides/slide23.xml"/><Relationship Id="rId29" Type="http://schemas.openxmlformats.org/officeDocument/2006/relationships/slide" Target="slides/slide24.xml"/><Relationship Id="rId73" Type="http://schemas.openxmlformats.org/officeDocument/2006/relationships/slide" Target="slides/slide68.xml"/><Relationship Id="rId74" Type="http://schemas.openxmlformats.org/officeDocument/2006/relationships/slide" Target="slides/slide69.xml"/><Relationship Id="rId75" Type="http://schemas.openxmlformats.org/officeDocument/2006/relationships/slide" Target="slides/slide70.xml"/><Relationship Id="rId76" Type="http://schemas.openxmlformats.org/officeDocument/2006/relationships/notesMaster" Target="notesMasters/notesMaster1.xml"/><Relationship Id="rId77" Type="http://schemas.openxmlformats.org/officeDocument/2006/relationships/handoutMaster" Target="handoutMasters/handoutMaster1.xml"/><Relationship Id="rId78" Type="http://schemas.openxmlformats.org/officeDocument/2006/relationships/printerSettings" Target="printerSettings/printerSettings1.bin"/><Relationship Id="rId79" Type="http://schemas.openxmlformats.org/officeDocument/2006/relationships/presProps" Target="presProps.xml"/><Relationship Id="rId60" Type="http://schemas.openxmlformats.org/officeDocument/2006/relationships/slide" Target="slides/slide55.xml"/><Relationship Id="rId61" Type="http://schemas.openxmlformats.org/officeDocument/2006/relationships/slide" Target="slides/slide56.xml"/><Relationship Id="rId62" Type="http://schemas.openxmlformats.org/officeDocument/2006/relationships/slide" Target="slides/slide57.xml"/><Relationship Id="rId10" Type="http://schemas.openxmlformats.org/officeDocument/2006/relationships/slide" Target="slides/slide5.xml"/><Relationship Id="rId11" Type="http://schemas.openxmlformats.org/officeDocument/2006/relationships/slide" Target="slides/slide6.xml"/><Relationship Id="rId12"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3.png"/><Relationship Id="rId2" Type="http://schemas.openxmlformats.org/officeDocument/2006/relationships/image" Target="../media/image14.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29.png"/><Relationship Id="rId2" Type="http://schemas.openxmlformats.org/officeDocument/2006/relationships/image" Target="../media/image30.png"/></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39.png"/></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41.png"/></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43.png"/></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45.png"/></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47.png"/><Relationship Id="rId2" Type="http://schemas.openxmlformats.org/officeDocument/2006/relationships/image" Target="../media/image48.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5.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6.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7.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8.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9.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0.png"/><Relationship Id="rId2" Type="http://schemas.openxmlformats.org/officeDocument/2006/relationships/image" Target="../media/image21.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25.png"/><Relationship Id="rId2" Type="http://schemas.openxmlformats.org/officeDocument/2006/relationships/image" Target="../media/image26.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27.png"/><Relationship Id="rId2" Type="http://schemas.openxmlformats.org/officeDocument/2006/relationships/image" Target="../media/image28.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hdr" sz="quarter"/>
          </p:nvPr>
        </p:nvSpPr>
        <p:spPr bwMode="auto">
          <a:xfrm>
            <a:off x="0" y="0"/>
            <a:ext cx="4160838" cy="366713"/>
          </a:xfrm>
          <a:prstGeom prst="rect">
            <a:avLst/>
          </a:prstGeom>
          <a:noFill/>
          <a:ln w="9525">
            <a:noFill/>
            <a:miter lim="800000"/>
            <a:headEnd/>
            <a:tailEnd/>
          </a:ln>
          <a:effectLst/>
        </p:spPr>
        <p:txBody>
          <a:bodyPr vert="horz" wrap="square" lIns="96659" tIns="48329" rIns="96659" bIns="48329" numCol="1" anchor="t" anchorCtr="0" compatLnSpc="1">
            <a:prstTxWarp prst="textNoShape">
              <a:avLst/>
            </a:prstTxWarp>
          </a:bodyPr>
          <a:lstStyle>
            <a:lvl1pPr defTabSz="966788">
              <a:defRPr sz="1200" b="0"/>
            </a:lvl1pPr>
          </a:lstStyle>
          <a:p>
            <a:endParaRPr lang="en-US"/>
          </a:p>
        </p:txBody>
      </p:sp>
      <p:sp>
        <p:nvSpPr>
          <p:cNvPr id="24579" name="Rectangle 3"/>
          <p:cNvSpPr>
            <a:spLocks noGrp="1" noChangeArrowheads="1"/>
          </p:cNvSpPr>
          <p:nvPr>
            <p:ph type="dt" sz="quarter" idx="1"/>
          </p:nvPr>
        </p:nvSpPr>
        <p:spPr bwMode="auto">
          <a:xfrm>
            <a:off x="5440363" y="0"/>
            <a:ext cx="4160837" cy="366713"/>
          </a:xfrm>
          <a:prstGeom prst="rect">
            <a:avLst/>
          </a:prstGeom>
          <a:noFill/>
          <a:ln w="9525">
            <a:noFill/>
            <a:miter lim="800000"/>
            <a:headEnd/>
            <a:tailEnd/>
          </a:ln>
          <a:effectLst/>
        </p:spPr>
        <p:txBody>
          <a:bodyPr vert="horz" wrap="square" lIns="96659" tIns="48329" rIns="96659" bIns="48329" numCol="1" anchor="t" anchorCtr="0" compatLnSpc="1">
            <a:prstTxWarp prst="textNoShape">
              <a:avLst/>
            </a:prstTxWarp>
          </a:bodyPr>
          <a:lstStyle>
            <a:lvl1pPr algn="r" defTabSz="966788">
              <a:defRPr sz="1200" b="0"/>
            </a:lvl1pPr>
          </a:lstStyle>
          <a:p>
            <a:endParaRPr lang="en-US"/>
          </a:p>
        </p:txBody>
      </p:sp>
      <p:sp>
        <p:nvSpPr>
          <p:cNvPr id="24580" name="Rectangle 4"/>
          <p:cNvSpPr>
            <a:spLocks noGrp="1" noChangeArrowheads="1"/>
          </p:cNvSpPr>
          <p:nvPr>
            <p:ph type="ftr" sz="quarter" idx="2"/>
          </p:nvPr>
        </p:nvSpPr>
        <p:spPr bwMode="auto">
          <a:xfrm>
            <a:off x="0" y="6948488"/>
            <a:ext cx="4160838" cy="366712"/>
          </a:xfrm>
          <a:prstGeom prst="rect">
            <a:avLst/>
          </a:prstGeom>
          <a:noFill/>
          <a:ln w="9525">
            <a:noFill/>
            <a:miter lim="800000"/>
            <a:headEnd/>
            <a:tailEnd/>
          </a:ln>
          <a:effectLst/>
        </p:spPr>
        <p:txBody>
          <a:bodyPr vert="horz" wrap="square" lIns="96659" tIns="48329" rIns="96659" bIns="48329" numCol="1" anchor="b" anchorCtr="0" compatLnSpc="1">
            <a:prstTxWarp prst="textNoShape">
              <a:avLst/>
            </a:prstTxWarp>
          </a:bodyPr>
          <a:lstStyle>
            <a:lvl1pPr defTabSz="966788">
              <a:defRPr sz="1200" b="0"/>
            </a:lvl1pPr>
          </a:lstStyle>
          <a:p>
            <a:endParaRPr lang="en-US"/>
          </a:p>
        </p:txBody>
      </p:sp>
      <p:sp>
        <p:nvSpPr>
          <p:cNvPr id="24581" name="Rectangle 5"/>
          <p:cNvSpPr>
            <a:spLocks noGrp="1" noChangeArrowheads="1"/>
          </p:cNvSpPr>
          <p:nvPr>
            <p:ph type="sldNum" sz="quarter" idx="3"/>
          </p:nvPr>
        </p:nvSpPr>
        <p:spPr bwMode="auto">
          <a:xfrm>
            <a:off x="5440363" y="6948488"/>
            <a:ext cx="4160837" cy="366712"/>
          </a:xfrm>
          <a:prstGeom prst="rect">
            <a:avLst/>
          </a:prstGeom>
          <a:noFill/>
          <a:ln w="9525">
            <a:noFill/>
            <a:miter lim="800000"/>
            <a:headEnd/>
            <a:tailEnd/>
          </a:ln>
          <a:effectLst/>
        </p:spPr>
        <p:txBody>
          <a:bodyPr vert="horz" wrap="square" lIns="96659" tIns="48329" rIns="96659" bIns="48329" numCol="1" anchor="b" anchorCtr="0" compatLnSpc="1">
            <a:prstTxWarp prst="textNoShape">
              <a:avLst/>
            </a:prstTxWarp>
          </a:bodyPr>
          <a:lstStyle>
            <a:lvl1pPr algn="r" defTabSz="966788">
              <a:defRPr sz="1200" b="0"/>
            </a:lvl1pPr>
          </a:lstStyle>
          <a:p>
            <a:fld id="{59F5824E-0E99-5C45-9F17-E49D8466FA3C}" type="slidenum">
              <a:rPr lang="en-US"/>
              <a:pPr/>
              <a:t>‹#›</a:t>
            </a:fld>
            <a:endParaRPr lang="en-US"/>
          </a:p>
        </p:txBody>
      </p:sp>
    </p:spTree>
    <p:extLst>
      <p:ext uri="{BB962C8B-B14F-4D97-AF65-F5344CB8AC3E}">
        <p14:creationId xmlns:p14="http://schemas.microsoft.com/office/powerpoint/2010/main" val="41945287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706" name="Rectangle 2"/>
          <p:cNvSpPr>
            <a:spLocks noGrp="1" noChangeArrowheads="1"/>
          </p:cNvSpPr>
          <p:nvPr>
            <p:ph type="hdr" sz="quarter"/>
          </p:nvPr>
        </p:nvSpPr>
        <p:spPr bwMode="auto">
          <a:xfrm>
            <a:off x="0" y="0"/>
            <a:ext cx="4200525" cy="347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72707" name="Rectangle 3"/>
          <p:cNvSpPr>
            <a:spLocks noGrp="1" noChangeArrowheads="1"/>
          </p:cNvSpPr>
          <p:nvPr>
            <p:ph type="dt" idx="1"/>
          </p:nvPr>
        </p:nvSpPr>
        <p:spPr bwMode="auto">
          <a:xfrm>
            <a:off x="5400675" y="0"/>
            <a:ext cx="4200525" cy="347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72708" name="Rectangle 4"/>
          <p:cNvSpPr>
            <a:spLocks noGrp="1" noRot="1" noChangeAspect="1" noChangeArrowheads="1" noTextEdit="1"/>
          </p:cNvSpPr>
          <p:nvPr>
            <p:ph type="sldImg" idx="2"/>
          </p:nvPr>
        </p:nvSpPr>
        <p:spPr bwMode="auto">
          <a:xfrm>
            <a:off x="2943225" y="522288"/>
            <a:ext cx="3716338" cy="2787650"/>
          </a:xfrm>
          <a:prstGeom prst="rect">
            <a:avLst/>
          </a:prstGeom>
          <a:noFill/>
          <a:ln w="9525">
            <a:solidFill>
              <a:srgbClr val="000000"/>
            </a:solidFill>
            <a:miter lim="800000"/>
            <a:headEnd/>
            <a:tailEnd/>
          </a:ln>
          <a:effectLst/>
        </p:spPr>
      </p:sp>
      <p:sp>
        <p:nvSpPr>
          <p:cNvPr id="72709" name="Rectangle 5"/>
          <p:cNvSpPr>
            <a:spLocks noGrp="1" noChangeArrowheads="1"/>
          </p:cNvSpPr>
          <p:nvPr>
            <p:ph type="body" sz="quarter" idx="3"/>
          </p:nvPr>
        </p:nvSpPr>
        <p:spPr bwMode="auto">
          <a:xfrm>
            <a:off x="1300163" y="3482975"/>
            <a:ext cx="7000875" cy="33099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2710" name="Rectangle 6"/>
          <p:cNvSpPr>
            <a:spLocks noGrp="1" noChangeArrowheads="1"/>
          </p:cNvSpPr>
          <p:nvPr>
            <p:ph type="ftr" sz="quarter" idx="4"/>
          </p:nvPr>
        </p:nvSpPr>
        <p:spPr bwMode="auto">
          <a:xfrm>
            <a:off x="0" y="6967538"/>
            <a:ext cx="4200525" cy="34766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72711" name="Rectangle 7"/>
          <p:cNvSpPr>
            <a:spLocks noGrp="1" noChangeArrowheads="1"/>
          </p:cNvSpPr>
          <p:nvPr>
            <p:ph type="sldNum" sz="quarter" idx="5"/>
          </p:nvPr>
        </p:nvSpPr>
        <p:spPr bwMode="auto">
          <a:xfrm>
            <a:off x="5400675" y="6967538"/>
            <a:ext cx="4200525" cy="34766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9ADBCBBF-96E1-4E41-846A-6F2CC2EFF94F}" type="slidenum">
              <a:rPr lang="en-US"/>
              <a:pPr/>
              <a:t>‹#›</a:t>
            </a:fld>
            <a:endParaRPr lang="en-US"/>
          </a:p>
        </p:txBody>
      </p:sp>
    </p:spTree>
    <p:extLst>
      <p:ext uri="{BB962C8B-B14F-4D97-AF65-F5344CB8AC3E}">
        <p14:creationId xmlns:p14="http://schemas.microsoft.com/office/powerpoint/2010/main" val="2481891310"/>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New Roman" charset="0"/>
        <a:ea typeface="+mn-ea"/>
        <a:cs typeface="+mn-cs"/>
      </a:defRPr>
    </a:lvl1pPr>
    <a:lvl2pPr marL="456933" algn="l" rtl="0" fontAlgn="base">
      <a:spcBef>
        <a:spcPct val="30000"/>
      </a:spcBef>
      <a:spcAft>
        <a:spcPct val="0"/>
      </a:spcAft>
      <a:defRPr sz="1200" kern="1200">
        <a:solidFill>
          <a:schemeClr val="tx1"/>
        </a:solidFill>
        <a:latin typeface="Times New Roman" charset="0"/>
        <a:ea typeface="ＭＳ Ｐゴシック" charset="-128"/>
        <a:cs typeface="+mn-cs"/>
      </a:defRPr>
    </a:lvl2pPr>
    <a:lvl3pPr marL="913865" algn="l" rtl="0" fontAlgn="base">
      <a:spcBef>
        <a:spcPct val="30000"/>
      </a:spcBef>
      <a:spcAft>
        <a:spcPct val="0"/>
      </a:spcAft>
      <a:defRPr sz="1200" kern="1200">
        <a:solidFill>
          <a:schemeClr val="tx1"/>
        </a:solidFill>
        <a:latin typeface="Times New Roman" charset="0"/>
        <a:ea typeface="ＭＳ Ｐゴシック" charset="-128"/>
        <a:cs typeface="+mn-cs"/>
      </a:defRPr>
    </a:lvl3pPr>
    <a:lvl4pPr marL="1370799" algn="l" rtl="0" fontAlgn="base">
      <a:spcBef>
        <a:spcPct val="30000"/>
      </a:spcBef>
      <a:spcAft>
        <a:spcPct val="0"/>
      </a:spcAft>
      <a:defRPr sz="1200" kern="1200">
        <a:solidFill>
          <a:schemeClr val="tx1"/>
        </a:solidFill>
        <a:latin typeface="Times New Roman" charset="0"/>
        <a:ea typeface="ＭＳ Ｐゴシック" charset="-128"/>
        <a:cs typeface="+mn-cs"/>
      </a:defRPr>
    </a:lvl4pPr>
    <a:lvl5pPr marL="1827731" algn="l" rtl="0" fontAlgn="base">
      <a:spcBef>
        <a:spcPct val="30000"/>
      </a:spcBef>
      <a:spcAft>
        <a:spcPct val="0"/>
      </a:spcAft>
      <a:defRPr sz="1200" kern="1200">
        <a:solidFill>
          <a:schemeClr val="tx1"/>
        </a:solidFill>
        <a:latin typeface="Times New Roman" charset="0"/>
        <a:ea typeface="ＭＳ Ｐゴシック" charset="-128"/>
        <a:cs typeface="+mn-cs"/>
      </a:defRPr>
    </a:lvl5pPr>
    <a:lvl6pPr marL="2284665" algn="l" defTabSz="456933" rtl="0" eaLnBrk="1" latinLnBrk="0" hangingPunct="1">
      <a:defRPr sz="1200" kern="1200">
        <a:solidFill>
          <a:schemeClr val="tx1"/>
        </a:solidFill>
        <a:latin typeface="+mn-lt"/>
        <a:ea typeface="+mn-ea"/>
        <a:cs typeface="+mn-cs"/>
      </a:defRPr>
    </a:lvl6pPr>
    <a:lvl7pPr marL="2741596" algn="l" defTabSz="456933" rtl="0" eaLnBrk="1" latinLnBrk="0" hangingPunct="1">
      <a:defRPr sz="1200" kern="1200">
        <a:solidFill>
          <a:schemeClr val="tx1"/>
        </a:solidFill>
        <a:latin typeface="+mn-lt"/>
        <a:ea typeface="+mn-ea"/>
        <a:cs typeface="+mn-cs"/>
      </a:defRPr>
    </a:lvl7pPr>
    <a:lvl8pPr marL="3198530" algn="l" defTabSz="456933" rtl="0" eaLnBrk="1" latinLnBrk="0" hangingPunct="1">
      <a:defRPr sz="1200" kern="1200">
        <a:solidFill>
          <a:schemeClr val="tx1"/>
        </a:solidFill>
        <a:latin typeface="+mn-lt"/>
        <a:ea typeface="+mn-ea"/>
        <a:cs typeface="+mn-cs"/>
      </a:defRPr>
    </a:lvl8pPr>
    <a:lvl9pPr marL="3655460" algn="l" defTabSz="45693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AD47711-48D8-7743-81C2-61B66D2E7F55}" type="slidenum">
              <a:rPr lang="en-US"/>
              <a:pPr/>
              <a:t>1</a:t>
            </a:fld>
            <a:endParaRPr lang="en-US"/>
          </a:p>
        </p:txBody>
      </p:sp>
      <p:sp>
        <p:nvSpPr>
          <p:cNvPr id="73730" name="Rectangle 2"/>
          <p:cNvSpPr>
            <a:spLocks noGrp="1" noRot="1" noChangeAspect="1" noChangeArrowheads="1" noTextEdit="1"/>
          </p:cNvSpPr>
          <p:nvPr>
            <p:ph type="sldImg"/>
          </p:nvPr>
        </p:nvSpPr>
        <p:spPr>
          <a:xfrm>
            <a:off x="2943225" y="522288"/>
            <a:ext cx="3716338" cy="2787650"/>
          </a:xfrm>
          <a:ln/>
        </p:spPr>
      </p:sp>
      <p:sp>
        <p:nvSpPr>
          <p:cNvPr id="737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8C4E53A-01D1-6B43-8FD4-AEA2B281CCDD}" type="slidenum">
              <a:rPr lang="en-US"/>
              <a:pPr/>
              <a:t>21</a:t>
            </a:fld>
            <a:endParaRPr lang="en-US"/>
          </a:p>
        </p:txBody>
      </p:sp>
      <p:sp>
        <p:nvSpPr>
          <p:cNvPr id="284674" name="Rectangle 2"/>
          <p:cNvSpPr>
            <a:spLocks noGrp="1" noRot="1" noChangeAspect="1" noChangeArrowheads="1" noTextEdit="1"/>
          </p:cNvSpPr>
          <p:nvPr>
            <p:ph type="sldImg"/>
          </p:nvPr>
        </p:nvSpPr>
        <p:spPr>
          <a:xfrm>
            <a:off x="2943225" y="522288"/>
            <a:ext cx="3716338" cy="2787650"/>
          </a:xfrm>
          <a:ln/>
        </p:spPr>
      </p:sp>
      <p:sp>
        <p:nvSpPr>
          <p:cNvPr id="2846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397D26C-7EF6-A840-AEB3-C195F0B01731}" type="slidenum">
              <a:rPr lang="en-US" sz="1200">
                <a:solidFill>
                  <a:srgbClr val="000000"/>
                </a:solidFill>
              </a:rPr>
              <a:pPr eaLnBrk="1" hangingPunct="1"/>
              <a:t>22</a:t>
            </a:fld>
            <a:endParaRPr lang="en-US" sz="1200">
              <a:solidFill>
                <a:srgbClr val="000000"/>
              </a:solidFill>
            </a:endParaRPr>
          </a:p>
        </p:txBody>
      </p:sp>
      <p:sp>
        <p:nvSpPr>
          <p:cNvPr id="156674" name="Rectangle 2"/>
          <p:cNvSpPr>
            <a:spLocks noGrp="1" noRot="1" noChangeAspect="1" noChangeArrowheads="1" noTextEdit="1"/>
          </p:cNvSpPr>
          <p:nvPr>
            <p:ph type="sldImg"/>
          </p:nvPr>
        </p:nvSpPr>
        <p:spPr>
          <a:xfrm>
            <a:off x="2943225" y="522288"/>
            <a:ext cx="3714750" cy="2787650"/>
          </a:xfrm>
          <a:ln/>
        </p:spPr>
      </p:sp>
      <p:sp>
        <p:nvSpPr>
          <p:cNvPr id="1566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225CE28-F5EA-0D44-B64C-271C7445B83F}" type="slidenum">
              <a:rPr lang="en-US"/>
              <a:pPr/>
              <a:t>23</a:t>
            </a:fld>
            <a:endParaRPr lang="en-US"/>
          </a:p>
        </p:txBody>
      </p:sp>
      <p:sp>
        <p:nvSpPr>
          <p:cNvPr id="285698" name="Rectangle 2"/>
          <p:cNvSpPr>
            <a:spLocks noGrp="1" noRot="1" noChangeAspect="1" noChangeArrowheads="1" noTextEdit="1"/>
          </p:cNvSpPr>
          <p:nvPr>
            <p:ph type="sldImg"/>
          </p:nvPr>
        </p:nvSpPr>
        <p:spPr>
          <a:xfrm>
            <a:off x="2943225" y="522288"/>
            <a:ext cx="3716338" cy="2787650"/>
          </a:xfrm>
          <a:ln/>
        </p:spPr>
      </p:sp>
      <p:sp>
        <p:nvSpPr>
          <p:cNvPr id="28569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414EE89-6960-224C-AD44-C245C1106C70}" type="slidenum">
              <a:rPr lang="en-US"/>
              <a:pPr/>
              <a:t>24</a:t>
            </a:fld>
            <a:endParaRPr lang="en-US"/>
          </a:p>
        </p:txBody>
      </p:sp>
      <p:sp>
        <p:nvSpPr>
          <p:cNvPr id="286722" name="Rectangle 2"/>
          <p:cNvSpPr>
            <a:spLocks noGrp="1" noRot="1" noChangeAspect="1" noChangeArrowheads="1" noTextEdit="1"/>
          </p:cNvSpPr>
          <p:nvPr>
            <p:ph type="sldImg"/>
          </p:nvPr>
        </p:nvSpPr>
        <p:spPr>
          <a:xfrm>
            <a:off x="2943225" y="522288"/>
            <a:ext cx="3716338" cy="2787650"/>
          </a:xfrm>
          <a:ln/>
        </p:spPr>
      </p:sp>
      <p:sp>
        <p:nvSpPr>
          <p:cNvPr id="2867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EB0F938-68AC-574C-8959-CBF497DB7044}" type="slidenum">
              <a:rPr lang="en-US"/>
              <a:pPr/>
              <a:t>25</a:t>
            </a:fld>
            <a:endParaRPr lang="en-US"/>
          </a:p>
        </p:txBody>
      </p:sp>
      <p:sp>
        <p:nvSpPr>
          <p:cNvPr id="291842" name="Rectangle 2"/>
          <p:cNvSpPr>
            <a:spLocks noGrp="1" noRot="1" noChangeAspect="1" noChangeArrowheads="1" noTextEdit="1"/>
          </p:cNvSpPr>
          <p:nvPr>
            <p:ph type="sldImg"/>
          </p:nvPr>
        </p:nvSpPr>
        <p:spPr>
          <a:xfrm>
            <a:off x="2943225" y="522288"/>
            <a:ext cx="3716338" cy="2787650"/>
          </a:xfrm>
          <a:ln/>
        </p:spPr>
      </p:sp>
      <p:sp>
        <p:nvSpPr>
          <p:cNvPr id="2918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FB1AE81-1862-B742-8587-CE0F0890E740}" type="slidenum">
              <a:rPr lang="en-US"/>
              <a:pPr/>
              <a:t>26</a:t>
            </a:fld>
            <a:endParaRPr lang="en-US"/>
          </a:p>
        </p:txBody>
      </p:sp>
      <p:sp>
        <p:nvSpPr>
          <p:cNvPr id="292866" name="Rectangle 2"/>
          <p:cNvSpPr>
            <a:spLocks noGrp="1" noRot="1" noChangeAspect="1" noChangeArrowheads="1" noTextEdit="1"/>
          </p:cNvSpPr>
          <p:nvPr>
            <p:ph type="sldImg"/>
          </p:nvPr>
        </p:nvSpPr>
        <p:spPr>
          <a:xfrm>
            <a:off x="2943225" y="522288"/>
            <a:ext cx="3716338" cy="2787650"/>
          </a:xfrm>
          <a:ln/>
        </p:spPr>
      </p:sp>
      <p:sp>
        <p:nvSpPr>
          <p:cNvPr id="2928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E724BDA-43AD-B341-87D3-96626DF4C41B}" type="slidenum">
              <a:rPr lang="en-US"/>
              <a:pPr/>
              <a:t>27</a:t>
            </a:fld>
            <a:endParaRPr lang="en-US"/>
          </a:p>
        </p:txBody>
      </p:sp>
      <p:sp>
        <p:nvSpPr>
          <p:cNvPr id="293890" name="Rectangle 2"/>
          <p:cNvSpPr>
            <a:spLocks noGrp="1" noRot="1" noChangeAspect="1" noChangeArrowheads="1" noTextEdit="1"/>
          </p:cNvSpPr>
          <p:nvPr>
            <p:ph type="sldImg"/>
          </p:nvPr>
        </p:nvSpPr>
        <p:spPr>
          <a:xfrm>
            <a:off x="2943225" y="522288"/>
            <a:ext cx="3716338" cy="2787650"/>
          </a:xfrm>
          <a:ln/>
        </p:spPr>
      </p:sp>
      <p:sp>
        <p:nvSpPr>
          <p:cNvPr id="29389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055A8BC-FF6B-BB4E-BF6E-01EFDAC9CB51}" type="slidenum">
              <a:rPr lang="en-US"/>
              <a:pPr/>
              <a:t>28</a:t>
            </a:fld>
            <a:endParaRPr lang="en-US"/>
          </a:p>
        </p:txBody>
      </p:sp>
      <p:sp>
        <p:nvSpPr>
          <p:cNvPr id="294914" name="Rectangle 2"/>
          <p:cNvSpPr>
            <a:spLocks noGrp="1" noRot="1" noChangeAspect="1" noChangeArrowheads="1" noTextEdit="1"/>
          </p:cNvSpPr>
          <p:nvPr>
            <p:ph type="sldImg"/>
          </p:nvPr>
        </p:nvSpPr>
        <p:spPr>
          <a:xfrm>
            <a:off x="2943225" y="522288"/>
            <a:ext cx="3716338" cy="2787650"/>
          </a:xfrm>
          <a:ln/>
        </p:spPr>
      </p:sp>
      <p:sp>
        <p:nvSpPr>
          <p:cNvPr id="2949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98386A7-47A5-3F46-A9EF-92B8DAE01F59}" type="slidenum">
              <a:rPr lang="en-US"/>
              <a:pPr/>
              <a:t>29</a:t>
            </a:fld>
            <a:endParaRPr lang="en-US"/>
          </a:p>
        </p:txBody>
      </p:sp>
      <p:sp>
        <p:nvSpPr>
          <p:cNvPr id="295938" name="Rectangle 2"/>
          <p:cNvSpPr>
            <a:spLocks noGrp="1" noRot="1" noChangeAspect="1" noChangeArrowheads="1" noTextEdit="1"/>
          </p:cNvSpPr>
          <p:nvPr>
            <p:ph type="sldImg"/>
          </p:nvPr>
        </p:nvSpPr>
        <p:spPr>
          <a:xfrm>
            <a:off x="2943225" y="522288"/>
            <a:ext cx="3716338" cy="2787650"/>
          </a:xfrm>
          <a:ln/>
        </p:spPr>
      </p:sp>
      <p:sp>
        <p:nvSpPr>
          <p:cNvPr id="2959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2058AE4-9886-9E43-BF79-75CB0B78AFD6}" type="slidenum">
              <a:rPr lang="en-US"/>
              <a:pPr/>
              <a:t>30</a:t>
            </a:fld>
            <a:endParaRPr lang="en-US"/>
          </a:p>
        </p:txBody>
      </p:sp>
      <p:sp>
        <p:nvSpPr>
          <p:cNvPr id="296962" name="Rectangle 2"/>
          <p:cNvSpPr>
            <a:spLocks noGrp="1" noRot="1" noChangeAspect="1" noChangeArrowheads="1" noTextEdit="1"/>
          </p:cNvSpPr>
          <p:nvPr>
            <p:ph type="sldImg"/>
          </p:nvPr>
        </p:nvSpPr>
        <p:spPr>
          <a:xfrm>
            <a:off x="2943225" y="522288"/>
            <a:ext cx="3716338" cy="2787650"/>
          </a:xfrm>
          <a:ln/>
        </p:spPr>
      </p:sp>
      <p:sp>
        <p:nvSpPr>
          <p:cNvPr id="2969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A6ADD8D-9A70-3C41-9ACC-57E78C63B600}" type="slidenum">
              <a:rPr lang="en-US"/>
              <a:pPr/>
              <a:t>2</a:t>
            </a:fld>
            <a:endParaRPr lang="en-US"/>
          </a:p>
        </p:txBody>
      </p:sp>
      <p:sp>
        <p:nvSpPr>
          <p:cNvPr id="418818" name="Rectangle 2"/>
          <p:cNvSpPr>
            <a:spLocks noGrp="1" noRot="1" noChangeAspect="1" noChangeArrowheads="1" noTextEdit="1"/>
          </p:cNvSpPr>
          <p:nvPr>
            <p:ph type="sldImg"/>
          </p:nvPr>
        </p:nvSpPr>
        <p:spPr>
          <a:xfrm>
            <a:off x="2943225" y="522288"/>
            <a:ext cx="3716338" cy="2787650"/>
          </a:xfrm>
          <a:ln/>
        </p:spPr>
      </p:sp>
      <p:sp>
        <p:nvSpPr>
          <p:cNvPr id="4188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8D1B2D3-9F4B-B34C-8B20-DE6B320C5F1B}" type="slidenum">
              <a:rPr lang="en-US"/>
              <a:pPr/>
              <a:t>31</a:t>
            </a:fld>
            <a:endParaRPr lang="en-US"/>
          </a:p>
        </p:txBody>
      </p:sp>
      <p:sp>
        <p:nvSpPr>
          <p:cNvPr id="297986" name="Rectangle 2"/>
          <p:cNvSpPr>
            <a:spLocks noGrp="1" noRot="1" noChangeAspect="1" noChangeArrowheads="1" noTextEdit="1"/>
          </p:cNvSpPr>
          <p:nvPr>
            <p:ph type="sldImg"/>
          </p:nvPr>
        </p:nvSpPr>
        <p:spPr>
          <a:xfrm>
            <a:off x="2943225" y="522288"/>
            <a:ext cx="3716338" cy="2787650"/>
          </a:xfrm>
          <a:ln/>
        </p:spPr>
      </p:sp>
      <p:sp>
        <p:nvSpPr>
          <p:cNvPr id="2979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B70DF46-B5CF-4645-B3E4-876B7D269EF4}" type="slidenum">
              <a:rPr lang="en-US"/>
              <a:pPr/>
              <a:t>32</a:t>
            </a:fld>
            <a:endParaRPr lang="en-US"/>
          </a:p>
        </p:txBody>
      </p:sp>
      <p:sp>
        <p:nvSpPr>
          <p:cNvPr id="376834" name="Rectangle 2"/>
          <p:cNvSpPr>
            <a:spLocks noGrp="1" noRot="1" noChangeAspect="1" noChangeArrowheads="1" noTextEdit="1"/>
          </p:cNvSpPr>
          <p:nvPr>
            <p:ph type="sldImg"/>
          </p:nvPr>
        </p:nvSpPr>
        <p:spPr>
          <a:xfrm>
            <a:off x="2943225" y="522288"/>
            <a:ext cx="3716338" cy="2787650"/>
          </a:xfrm>
          <a:ln/>
        </p:spPr>
      </p:sp>
      <p:sp>
        <p:nvSpPr>
          <p:cNvPr id="3768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B1ED54E-1175-8146-83B6-AA3B84CD4B04}" type="slidenum">
              <a:rPr lang="en-US"/>
              <a:pPr/>
              <a:t>33</a:t>
            </a:fld>
            <a:endParaRPr lang="en-US"/>
          </a:p>
        </p:txBody>
      </p:sp>
      <p:sp>
        <p:nvSpPr>
          <p:cNvPr id="299010" name="Rectangle 2"/>
          <p:cNvSpPr>
            <a:spLocks noGrp="1" noRot="1" noChangeAspect="1" noChangeArrowheads="1" noTextEdit="1"/>
          </p:cNvSpPr>
          <p:nvPr>
            <p:ph type="sldImg"/>
          </p:nvPr>
        </p:nvSpPr>
        <p:spPr>
          <a:xfrm>
            <a:off x="2943225" y="522288"/>
            <a:ext cx="3716338" cy="2787650"/>
          </a:xfrm>
          <a:ln/>
        </p:spPr>
      </p:sp>
      <p:sp>
        <p:nvSpPr>
          <p:cNvPr id="2990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EC6A824-DA6B-0E46-9514-541890AE8CAB}" type="slidenum">
              <a:rPr lang="en-US"/>
              <a:pPr/>
              <a:t>34</a:t>
            </a:fld>
            <a:endParaRPr lang="en-US"/>
          </a:p>
        </p:txBody>
      </p:sp>
      <p:sp>
        <p:nvSpPr>
          <p:cNvPr id="300034" name="Rectangle 2"/>
          <p:cNvSpPr>
            <a:spLocks noGrp="1" noRot="1" noChangeAspect="1" noChangeArrowheads="1" noTextEdit="1"/>
          </p:cNvSpPr>
          <p:nvPr>
            <p:ph type="sldImg"/>
          </p:nvPr>
        </p:nvSpPr>
        <p:spPr>
          <a:xfrm>
            <a:off x="2943225" y="522288"/>
            <a:ext cx="3716338" cy="2787650"/>
          </a:xfrm>
          <a:ln/>
        </p:spPr>
      </p:sp>
      <p:sp>
        <p:nvSpPr>
          <p:cNvPr id="3000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C82355C-9222-564B-BA38-F1D4243B4E94}" type="slidenum">
              <a:rPr lang="en-US"/>
              <a:pPr/>
              <a:t>35</a:t>
            </a:fld>
            <a:endParaRPr lang="en-US"/>
          </a:p>
        </p:txBody>
      </p:sp>
      <p:sp>
        <p:nvSpPr>
          <p:cNvPr id="301058" name="Rectangle 2"/>
          <p:cNvSpPr>
            <a:spLocks noGrp="1" noRot="1" noChangeAspect="1" noChangeArrowheads="1" noTextEdit="1"/>
          </p:cNvSpPr>
          <p:nvPr>
            <p:ph type="sldImg"/>
          </p:nvPr>
        </p:nvSpPr>
        <p:spPr>
          <a:xfrm>
            <a:off x="2943225" y="522288"/>
            <a:ext cx="3716338" cy="2787650"/>
          </a:xfrm>
          <a:ln/>
        </p:spPr>
      </p:sp>
      <p:sp>
        <p:nvSpPr>
          <p:cNvPr id="3010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45A0FF8-6738-9646-B0B8-97C053AECD55}" type="slidenum">
              <a:rPr lang="en-US"/>
              <a:pPr/>
              <a:t>36</a:t>
            </a:fld>
            <a:endParaRPr lang="en-US"/>
          </a:p>
        </p:txBody>
      </p:sp>
      <p:sp>
        <p:nvSpPr>
          <p:cNvPr id="302082" name="Rectangle 2"/>
          <p:cNvSpPr>
            <a:spLocks noGrp="1" noRot="1" noChangeAspect="1" noChangeArrowheads="1" noTextEdit="1"/>
          </p:cNvSpPr>
          <p:nvPr>
            <p:ph type="sldImg"/>
          </p:nvPr>
        </p:nvSpPr>
        <p:spPr>
          <a:xfrm>
            <a:off x="2943225" y="522288"/>
            <a:ext cx="3716338" cy="2787650"/>
          </a:xfrm>
          <a:ln/>
        </p:spPr>
      </p:sp>
      <p:sp>
        <p:nvSpPr>
          <p:cNvPr id="3020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8C43816-0BFA-1544-BC2D-542C0164F2B8}" type="slidenum">
              <a:rPr lang="en-US"/>
              <a:pPr/>
              <a:t>37</a:t>
            </a:fld>
            <a:endParaRPr lang="en-US"/>
          </a:p>
        </p:txBody>
      </p:sp>
      <p:sp>
        <p:nvSpPr>
          <p:cNvPr id="303106" name="Rectangle 2"/>
          <p:cNvSpPr>
            <a:spLocks noGrp="1" noRot="1" noChangeAspect="1" noChangeArrowheads="1" noTextEdit="1"/>
          </p:cNvSpPr>
          <p:nvPr>
            <p:ph type="sldImg"/>
          </p:nvPr>
        </p:nvSpPr>
        <p:spPr>
          <a:xfrm>
            <a:off x="2943225" y="522288"/>
            <a:ext cx="3716338" cy="2787650"/>
          </a:xfrm>
          <a:ln/>
        </p:spPr>
      </p:sp>
      <p:sp>
        <p:nvSpPr>
          <p:cNvPr id="30310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9330" name="Rectangle 1"/>
          <p:cNvSpPr>
            <a:spLocks noGrp="1" noRot="1" noChangeAspect="1" noChangeArrowheads="1" noTextEdit="1"/>
          </p:cNvSpPr>
          <p:nvPr>
            <p:ph type="sldImg"/>
          </p:nvPr>
        </p:nvSpPr>
        <p:spPr>
          <a:xfrm>
            <a:off x="3127375" y="731838"/>
            <a:ext cx="3341688" cy="2508250"/>
          </a:xfrm>
          <a:solidFill>
            <a:srgbClr val="FFFFFF"/>
          </a:solidFill>
          <a:ln/>
        </p:spPr>
      </p:sp>
      <p:sp>
        <p:nvSpPr>
          <p:cNvPr id="99331" name="Text Box 2"/>
          <p:cNvSpPr>
            <a:spLocks noGrp="1" noChangeArrowheads="1"/>
          </p:cNvSpPr>
          <p:nvPr>
            <p:ph type="body" idx="1"/>
          </p:nvPr>
        </p:nvSpPr>
        <p:spPr>
          <a:xfrm>
            <a:off x="1464629" y="3481071"/>
            <a:ext cx="6678612" cy="278511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none" anchor="ctr"/>
          <a:lstStyle/>
          <a:p>
            <a:pPr eaLnBrk="1" hangingPunct="1"/>
            <a:endParaRPr lang="en-US" sz="1300">
              <a:latin typeface="Times New Roman"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1378" name="Rectangle 1"/>
          <p:cNvSpPr>
            <a:spLocks noGrp="1" noRot="1" noChangeAspect="1" noChangeArrowheads="1" noTextEdit="1"/>
          </p:cNvSpPr>
          <p:nvPr>
            <p:ph type="sldImg"/>
          </p:nvPr>
        </p:nvSpPr>
        <p:spPr>
          <a:xfrm>
            <a:off x="3127375" y="731838"/>
            <a:ext cx="3341688" cy="2508250"/>
          </a:xfrm>
          <a:solidFill>
            <a:srgbClr val="FFFFFF"/>
          </a:solidFill>
          <a:ln/>
        </p:spPr>
      </p:sp>
      <p:sp>
        <p:nvSpPr>
          <p:cNvPr id="101379" name="Text Box 2"/>
          <p:cNvSpPr>
            <a:spLocks noGrp="1" noChangeArrowheads="1"/>
          </p:cNvSpPr>
          <p:nvPr>
            <p:ph type="body" idx="1"/>
          </p:nvPr>
        </p:nvSpPr>
        <p:spPr>
          <a:xfrm>
            <a:off x="1464629" y="3481071"/>
            <a:ext cx="6678612" cy="278511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none" anchor="ctr"/>
          <a:lstStyle/>
          <a:p>
            <a:pPr eaLnBrk="1" hangingPunct="1"/>
            <a:endParaRPr lang="en-US" sz="1300">
              <a:latin typeface="Times New Roman" charset="0"/>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A99011E-D767-F645-9598-EE0F6DE990A0}" type="slidenum">
              <a:rPr lang="en-US"/>
              <a:pPr/>
              <a:t>40</a:t>
            </a:fld>
            <a:endParaRPr lang="en-US"/>
          </a:p>
        </p:txBody>
      </p:sp>
      <p:sp>
        <p:nvSpPr>
          <p:cNvPr id="304130" name="Rectangle 2"/>
          <p:cNvSpPr>
            <a:spLocks noGrp="1" noRot="1" noChangeAspect="1" noChangeArrowheads="1" noTextEdit="1"/>
          </p:cNvSpPr>
          <p:nvPr>
            <p:ph type="sldImg"/>
          </p:nvPr>
        </p:nvSpPr>
        <p:spPr>
          <a:xfrm>
            <a:off x="2943225" y="522288"/>
            <a:ext cx="3716338" cy="2787650"/>
          </a:xfrm>
          <a:ln/>
        </p:spPr>
      </p:sp>
      <p:sp>
        <p:nvSpPr>
          <p:cNvPr id="3041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0790FD2-6DD1-C241-8FC8-70EEE2286BCC}" type="slidenum">
              <a:rPr lang="en-US"/>
              <a:pPr/>
              <a:t>6</a:t>
            </a:fld>
            <a:endParaRPr lang="en-US"/>
          </a:p>
        </p:txBody>
      </p:sp>
      <p:sp>
        <p:nvSpPr>
          <p:cNvPr id="323586" name="Rectangle 2"/>
          <p:cNvSpPr>
            <a:spLocks noGrp="1" noRot="1" noChangeAspect="1" noChangeArrowheads="1" noTextEdit="1"/>
          </p:cNvSpPr>
          <p:nvPr>
            <p:ph type="sldImg"/>
          </p:nvPr>
        </p:nvSpPr>
        <p:spPr>
          <a:xfrm>
            <a:off x="2943225" y="522288"/>
            <a:ext cx="3716338" cy="2787650"/>
          </a:xfrm>
          <a:ln/>
        </p:spPr>
      </p:sp>
      <p:sp>
        <p:nvSpPr>
          <p:cNvPr id="3235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0282068-F006-5647-A082-AB8611D7384E}" type="slidenum">
              <a:rPr lang="en-US"/>
              <a:pPr/>
              <a:t>41</a:t>
            </a:fld>
            <a:endParaRPr lang="en-US"/>
          </a:p>
        </p:txBody>
      </p:sp>
      <p:sp>
        <p:nvSpPr>
          <p:cNvPr id="305154" name="Rectangle 2"/>
          <p:cNvSpPr>
            <a:spLocks noGrp="1" noRot="1" noChangeAspect="1" noChangeArrowheads="1" noTextEdit="1"/>
          </p:cNvSpPr>
          <p:nvPr>
            <p:ph type="sldImg"/>
          </p:nvPr>
        </p:nvSpPr>
        <p:spPr>
          <a:xfrm>
            <a:off x="2943225" y="522288"/>
            <a:ext cx="3716338" cy="2787650"/>
          </a:xfrm>
          <a:ln/>
        </p:spPr>
      </p:sp>
      <p:sp>
        <p:nvSpPr>
          <p:cNvPr id="3051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AF2903A-E4D4-6946-98B7-6F248EABC428}" type="slidenum">
              <a:rPr lang="en-US"/>
              <a:pPr/>
              <a:t>42</a:t>
            </a:fld>
            <a:endParaRPr lang="en-US"/>
          </a:p>
        </p:txBody>
      </p:sp>
      <p:sp>
        <p:nvSpPr>
          <p:cNvPr id="306178" name="Rectangle 2"/>
          <p:cNvSpPr>
            <a:spLocks noGrp="1" noRot="1" noChangeAspect="1" noChangeArrowheads="1" noTextEdit="1"/>
          </p:cNvSpPr>
          <p:nvPr>
            <p:ph type="sldImg"/>
          </p:nvPr>
        </p:nvSpPr>
        <p:spPr>
          <a:xfrm>
            <a:off x="2943225" y="522288"/>
            <a:ext cx="3716338" cy="2787650"/>
          </a:xfrm>
          <a:ln/>
        </p:spPr>
      </p:sp>
      <p:sp>
        <p:nvSpPr>
          <p:cNvPr id="3061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28D242-50BD-EA4D-8E0F-63E041489BA7}" type="slidenum">
              <a:rPr lang="en-US"/>
              <a:pPr/>
              <a:t>43</a:t>
            </a:fld>
            <a:endParaRPr lang="en-US"/>
          </a:p>
        </p:txBody>
      </p:sp>
      <p:sp>
        <p:nvSpPr>
          <p:cNvPr id="311298" name="Rectangle 2"/>
          <p:cNvSpPr>
            <a:spLocks noGrp="1" noRot="1" noChangeAspect="1" noChangeArrowheads="1" noTextEdit="1"/>
          </p:cNvSpPr>
          <p:nvPr>
            <p:ph type="sldImg"/>
          </p:nvPr>
        </p:nvSpPr>
        <p:spPr>
          <a:xfrm>
            <a:off x="2943225" y="522288"/>
            <a:ext cx="3716338" cy="2787650"/>
          </a:xfrm>
          <a:ln/>
        </p:spPr>
      </p:sp>
      <p:sp>
        <p:nvSpPr>
          <p:cNvPr id="31129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5DE7609-4E1C-B24D-8F34-60CA40C27F5A}" type="slidenum">
              <a:rPr lang="en-US"/>
              <a:pPr/>
              <a:t>44</a:t>
            </a:fld>
            <a:endParaRPr lang="en-US"/>
          </a:p>
        </p:txBody>
      </p:sp>
      <p:sp>
        <p:nvSpPr>
          <p:cNvPr id="313346" name="Rectangle 2"/>
          <p:cNvSpPr>
            <a:spLocks noGrp="1" noRot="1" noChangeAspect="1" noChangeArrowheads="1" noTextEdit="1"/>
          </p:cNvSpPr>
          <p:nvPr>
            <p:ph type="sldImg"/>
          </p:nvPr>
        </p:nvSpPr>
        <p:spPr>
          <a:xfrm>
            <a:off x="2943225" y="522288"/>
            <a:ext cx="3716338" cy="2787650"/>
          </a:xfrm>
          <a:ln/>
        </p:spPr>
      </p:sp>
      <p:sp>
        <p:nvSpPr>
          <p:cNvPr id="3133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49497DD-4277-9C44-B504-6DF3AB13FD15}" type="slidenum">
              <a:rPr lang="en-US"/>
              <a:pPr/>
              <a:t>45</a:t>
            </a:fld>
            <a:endParaRPr lang="en-US"/>
          </a:p>
        </p:txBody>
      </p:sp>
      <p:sp>
        <p:nvSpPr>
          <p:cNvPr id="314370" name="Rectangle 2"/>
          <p:cNvSpPr>
            <a:spLocks noGrp="1" noRot="1" noChangeAspect="1" noChangeArrowheads="1" noTextEdit="1"/>
          </p:cNvSpPr>
          <p:nvPr>
            <p:ph type="sldImg"/>
          </p:nvPr>
        </p:nvSpPr>
        <p:spPr>
          <a:xfrm>
            <a:off x="2943225" y="522288"/>
            <a:ext cx="3716338" cy="2787650"/>
          </a:xfrm>
          <a:ln/>
        </p:spPr>
      </p:sp>
      <p:sp>
        <p:nvSpPr>
          <p:cNvPr id="3143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8E77E59-E670-4842-BF87-90563673B2B2}" type="slidenum">
              <a:rPr lang="en-US"/>
              <a:pPr/>
              <a:t>46</a:t>
            </a:fld>
            <a:endParaRPr lang="en-US"/>
          </a:p>
        </p:txBody>
      </p:sp>
      <p:sp>
        <p:nvSpPr>
          <p:cNvPr id="315394" name="Rectangle 2"/>
          <p:cNvSpPr>
            <a:spLocks noGrp="1" noRot="1" noChangeAspect="1" noChangeArrowheads="1" noTextEdit="1"/>
          </p:cNvSpPr>
          <p:nvPr>
            <p:ph type="sldImg"/>
          </p:nvPr>
        </p:nvSpPr>
        <p:spPr>
          <a:xfrm>
            <a:off x="2943225" y="522288"/>
            <a:ext cx="3716338" cy="2787650"/>
          </a:xfrm>
          <a:ln/>
        </p:spPr>
      </p:sp>
      <p:sp>
        <p:nvSpPr>
          <p:cNvPr id="3153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FC6BB18-9CCC-A14D-8EF3-08AFAA3CB1F8}" type="slidenum">
              <a:rPr lang="en-US"/>
              <a:pPr/>
              <a:t>47</a:t>
            </a:fld>
            <a:endParaRPr lang="en-US"/>
          </a:p>
        </p:txBody>
      </p:sp>
      <p:sp>
        <p:nvSpPr>
          <p:cNvPr id="316418" name="Rectangle 2"/>
          <p:cNvSpPr>
            <a:spLocks noGrp="1" noRot="1" noChangeAspect="1" noChangeArrowheads="1" noTextEdit="1"/>
          </p:cNvSpPr>
          <p:nvPr>
            <p:ph type="sldImg"/>
          </p:nvPr>
        </p:nvSpPr>
        <p:spPr>
          <a:xfrm>
            <a:off x="2943225" y="522288"/>
            <a:ext cx="3716338" cy="2787650"/>
          </a:xfrm>
          <a:ln/>
        </p:spPr>
      </p:sp>
      <p:sp>
        <p:nvSpPr>
          <p:cNvPr id="3164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BE7C9DC-0203-9E43-9293-E7AC6BBC7282}" type="slidenum">
              <a:rPr lang="en-US"/>
              <a:pPr/>
              <a:t>48</a:t>
            </a:fld>
            <a:endParaRPr lang="en-US"/>
          </a:p>
        </p:txBody>
      </p:sp>
      <p:sp>
        <p:nvSpPr>
          <p:cNvPr id="321538" name="Rectangle 2"/>
          <p:cNvSpPr>
            <a:spLocks noGrp="1" noRot="1" noChangeAspect="1" noChangeArrowheads="1" noTextEdit="1"/>
          </p:cNvSpPr>
          <p:nvPr>
            <p:ph type="sldImg"/>
          </p:nvPr>
        </p:nvSpPr>
        <p:spPr>
          <a:xfrm>
            <a:off x="2943225" y="522288"/>
            <a:ext cx="3716338" cy="2787650"/>
          </a:xfrm>
          <a:ln/>
        </p:spPr>
      </p:sp>
      <p:sp>
        <p:nvSpPr>
          <p:cNvPr id="3215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858C979-64F9-BB4B-AC7E-9147D1167603}" type="slidenum">
              <a:rPr lang="en-US"/>
              <a:pPr/>
              <a:t>49</a:t>
            </a:fld>
            <a:endParaRPr lang="en-US"/>
          </a:p>
        </p:txBody>
      </p:sp>
      <p:sp>
        <p:nvSpPr>
          <p:cNvPr id="373762" name="Rectangle 2"/>
          <p:cNvSpPr>
            <a:spLocks noGrp="1" noRot="1" noChangeAspect="1" noChangeArrowheads="1"/>
          </p:cNvSpPr>
          <p:nvPr>
            <p:ph type="sldImg"/>
          </p:nvPr>
        </p:nvSpPr>
        <p:spPr bwMode="auto">
          <a:xfrm>
            <a:off x="2943225" y="522288"/>
            <a:ext cx="3716338" cy="2787650"/>
          </a:xfrm>
          <a:prstGeom prst="rect">
            <a:avLst/>
          </a:prstGeom>
          <a:solidFill>
            <a:srgbClr val="FFFFFF"/>
          </a:solidFill>
          <a:ln>
            <a:solidFill>
              <a:srgbClr val="000000"/>
            </a:solidFill>
            <a:miter lim="800000"/>
            <a:headEnd/>
            <a:tailEnd/>
          </a:ln>
        </p:spPr>
      </p:sp>
      <p:sp>
        <p:nvSpPr>
          <p:cNvPr id="373763" name="Rectangle 3"/>
          <p:cNvSpPr>
            <a:spLocks noGrp="1" noChangeArrowheads="1"/>
          </p:cNvSpPr>
          <p:nvPr>
            <p:ph type="body" idx="1"/>
          </p:nvPr>
        </p:nvSpPr>
        <p:spPr bwMode="auto">
          <a:xfrm>
            <a:off x="1300163" y="3482975"/>
            <a:ext cx="7000875" cy="3309938"/>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0D39870-BB54-5242-94FD-816F4DB90567}" type="slidenum">
              <a:rPr lang="en-US"/>
              <a:pPr/>
              <a:t>50</a:t>
            </a:fld>
            <a:endParaRPr lang="en-US"/>
          </a:p>
        </p:txBody>
      </p:sp>
      <p:sp>
        <p:nvSpPr>
          <p:cNvPr id="361474" name="Rectangle 2"/>
          <p:cNvSpPr>
            <a:spLocks noGrp="1" noRot="1" noChangeAspect="1" noChangeArrowheads="1"/>
          </p:cNvSpPr>
          <p:nvPr>
            <p:ph type="sldImg"/>
          </p:nvPr>
        </p:nvSpPr>
        <p:spPr bwMode="auto">
          <a:xfrm>
            <a:off x="2943225" y="522288"/>
            <a:ext cx="3716338" cy="2787650"/>
          </a:xfrm>
          <a:prstGeom prst="rect">
            <a:avLst/>
          </a:prstGeom>
          <a:solidFill>
            <a:srgbClr val="FFFFFF"/>
          </a:solidFill>
          <a:ln>
            <a:solidFill>
              <a:srgbClr val="000000"/>
            </a:solidFill>
            <a:miter lim="800000"/>
            <a:headEnd/>
            <a:tailEnd/>
          </a:ln>
        </p:spPr>
      </p:sp>
      <p:sp>
        <p:nvSpPr>
          <p:cNvPr id="361475" name="Rectangle 3"/>
          <p:cNvSpPr>
            <a:spLocks noGrp="1" noChangeArrowheads="1"/>
          </p:cNvSpPr>
          <p:nvPr>
            <p:ph type="body" idx="1"/>
          </p:nvPr>
        </p:nvSpPr>
        <p:spPr bwMode="auto">
          <a:xfrm>
            <a:off x="1300163" y="3482975"/>
            <a:ext cx="7000875" cy="3309938"/>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1435175-012D-B544-ABDF-1E0DBCC6875A}" type="slidenum">
              <a:rPr lang="en-US"/>
              <a:pPr/>
              <a:t>7</a:t>
            </a:fld>
            <a:endParaRPr lang="en-US"/>
          </a:p>
        </p:txBody>
      </p:sp>
      <p:sp>
        <p:nvSpPr>
          <p:cNvPr id="324610" name="Rectangle 2"/>
          <p:cNvSpPr>
            <a:spLocks noGrp="1" noRot="1" noChangeAspect="1" noChangeArrowheads="1" noTextEdit="1"/>
          </p:cNvSpPr>
          <p:nvPr>
            <p:ph type="sldImg"/>
          </p:nvPr>
        </p:nvSpPr>
        <p:spPr>
          <a:xfrm>
            <a:off x="2943225" y="522288"/>
            <a:ext cx="3716338" cy="2787650"/>
          </a:xfrm>
          <a:ln/>
        </p:spPr>
      </p:sp>
      <p:sp>
        <p:nvSpPr>
          <p:cNvPr id="3246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6C8CAB9-3414-B14C-AE1E-30BE468147C8}" type="slidenum">
              <a:rPr lang="en-US"/>
              <a:pPr/>
              <a:t>51</a:t>
            </a:fld>
            <a:endParaRPr lang="en-US"/>
          </a:p>
        </p:txBody>
      </p:sp>
      <p:sp>
        <p:nvSpPr>
          <p:cNvPr id="317442" name="Rectangle 2"/>
          <p:cNvSpPr>
            <a:spLocks noGrp="1" noRot="1" noChangeAspect="1" noChangeArrowheads="1" noTextEdit="1"/>
          </p:cNvSpPr>
          <p:nvPr>
            <p:ph type="sldImg"/>
          </p:nvPr>
        </p:nvSpPr>
        <p:spPr>
          <a:xfrm>
            <a:off x="2943225" y="522288"/>
            <a:ext cx="3716338" cy="2787650"/>
          </a:xfrm>
          <a:ln/>
        </p:spPr>
      </p:sp>
      <p:sp>
        <p:nvSpPr>
          <p:cNvPr id="3174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509BEDA-547C-934C-92DC-4A5155D8B6CD}" type="slidenum">
              <a:rPr lang="en-US"/>
              <a:pPr/>
              <a:t>52</a:t>
            </a:fld>
            <a:endParaRPr lang="en-US"/>
          </a:p>
        </p:txBody>
      </p:sp>
      <p:sp>
        <p:nvSpPr>
          <p:cNvPr id="318466" name="Rectangle 2"/>
          <p:cNvSpPr>
            <a:spLocks noGrp="1" noRot="1" noChangeAspect="1" noChangeArrowheads="1" noTextEdit="1"/>
          </p:cNvSpPr>
          <p:nvPr>
            <p:ph type="sldImg"/>
          </p:nvPr>
        </p:nvSpPr>
        <p:spPr>
          <a:xfrm>
            <a:off x="2943225" y="522288"/>
            <a:ext cx="3716338" cy="2787650"/>
          </a:xfrm>
          <a:ln/>
        </p:spPr>
      </p:sp>
      <p:sp>
        <p:nvSpPr>
          <p:cNvPr id="3184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5A16780-39B3-0140-9856-162C4B4D6B59}" type="slidenum">
              <a:rPr lang="en-US"/>
              <a:pPr/>
              <a:t>53</a:t>
            </a:fld>
            <a:endParaRPr lang="en-US"/>
          </a:p>
        </p:txBody>
      </p:sp>
      <p:sp>
        <p:nvSpPr>
          <p:cNvPr id="320514" name="Rectangle 2"/>
          <p:cNvSpPr>
            <a:spLocks noGrp="1" noRot="1" noChangeAspect="1" noChangeArrowheads="1" noTextEdit="1"/>
          </p:cNvSpPr>
          <p:nvPr>
            <p:ph type="sldImg"/>
          </p:nvPr>
        </p:nvSpPr>
        <p:spPr>
          <a:xfrm>
            <a:off x="2943225" y="522288"/>
            <a:ext cx="3716338" cy="2787650"/>
          </a:xfrm>
          <a:ln/>
        </p:spPr>
      </p:sp>
      <p:sp>
        <p:nvSpPr>
          <p:cNvPr id="3205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9E45682-6C44-B846-929C-E94EB4FF469D}" type="slidenum">
              <a:rPr lang="en-US"/>
              <a:pPr/>
              <a:t>54</a:t>
            </a:fld>
            <a:endParaRPr lang="en-US"/>
          </a:p>
        </p:txBody>
      </p:sp>
      <p:sp>
        <p:nvSpPr>
          <p:cNvPr id="363522" name="Rectangle 2"/>
          <p:cNvSpPr>
            <a:spLocks noGrp="1" noRot="1" noChangeAspect="1" noChangeArrowheads="1"/>
          </p:cNvSpPr>
          <p:nvPr>
            <p:ph type="sldImg"/>
          </p:nvPr>
        </p:nvSpPr>
        <p:spPr bwMode="auto">
          <a:xfrm>
            <a:off x="2943225" y="522288"/>
            <a:ext cx="3716338" cy="2787650"/>
          </a:xfrm>
          <a:prstGeom prst="rect">
            <a:avLst/>
          </a:prstGeom>
          <a:solidFill>
            <a:srgbClr val="FFFFFF"/>
          </a:solidFill>
          <a:ln>
            <a:solidFill>
              <a:srgbClr val="000000"/>
            </a:solidFill>
            <a:miter lim="800000"/>
            <a:headEnd/>
            <a:tailEnd/>
          </a:ln>
        </p:spPr>
      </p:sp>
      <p:sp>
        <p:nvSpPr>
          <p:cNvPr id="363523" name="Rectangle 3"/>
          <p:cNvSpPr>
            <a:spLocks noGrp="1" noChangeArrowheads="1"/>
          </p:cNvSpPr>
          <p:nvPr>
            <p:ph type="body" idx="1"/>
          </p:nvPr>
        </p:nvSpPr>
        <p:spPr bwMode="auto">
          <a:xfrm>
            <a:off x="1300163" y="3482975"/>
            <a:ext cx="7000875" cy="3309938"/>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4712E10-347F-2C4F-81C0-170B66D71F38}" type="slidenum">
              <a:rPr lang="en-US"/>
              <a:pPr/>
              <a:t>55</a:t>
            </a:fld>
            <a:endParaRPr lang="en-US"/>
          </a:p>
        </p:txBody>
      </p:sp>
      <p:sp>
        <p:nvSpPr>
          <p:cNvPr id="365570" name="Rectangle 2"/>
          <p:cNvSpPr>
            <a:spLocks noGrp="1" noRot="1" noChangeAspect="1" noChangeArrowheads="1"/>
          </p:cNvSpPr>
          <p:nvPr>
            <p:ph type="sldImg"/>
          </p:nvPr>
        </p:nvSpPr>
        <p:spPr bwMode="auto">
          <a:xfrm>
            <a:off x="2943225" y="522288"/>
            <a:ext cx="3716338" cy="2787650"/>
          </a:xfrm>
          <a:prstGeom prst="rect">
            <a:avLst/>
          </a:prstGeom>
          <a:solidFill>
            <a:srgbClr val="FFFFFF"/>
          </a:solidFill>
          <a:ln>
            <a:solidFill>
              <a:srgbClr val="000000"/>
            </a:solidFill>
            <a:miter lim="800000"/>
            <a:headEnd/>
            <a:tailEnd/>
          </a:ln>
        </p:spPr>
      </p:sp>
      <p:sp>
        <p:nvSpPr>
          <p:cNvPr id="365571" name="Rectangle 3"/>
          <p:cNvSpPr>
            <a:spLocks noGrp="1" noChangeArrowheads="1"/>
          </p:cNvSpPr>
          <p:nvPr>
            <p:ph type="body" idx="1"/>
          </p:nvPr>
        </p:nvSpPr>
        <p:spPr bwMode="auto">
          <a:xfrm>
            <a:off x="1300163" y="3482975"/>
            <a:ext cx="7000875" cy="3309938"/>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056" eaLnBrk="0" hangingPunct="0">
              <a:defRPr sz="2600">
                <a:solidFill>
                  <a:schemeClr val="tx1"/>
                </a:solidFill>
                <a:latin typeface="Arial" charset="0"/>
                <a:ea typeface="ＭＳ Ｐゴシック" charset="0"/>
                <a:cs typeface="ＭＳ Ｐゴシック" charset="0"/>
              </a:defRPr>
            </a:lvl1pPr>
            <a:lvl2pPr marL="39661412" indent="-39183363" defTabSz="966056" eaLnBrk="0" hangingPunct="0">
              <a:defRPr sz="2600">
                <a:solidFill>
                  <a:schemeClr val="tx1"/>
                </a:solidFill>
                <a:latin typeface="Arial" charset="0"/>
                <a:ea typeface="ＭＳ Ｐゴシック" charset="0"/>
              </a:defRPr>
            </a:lvl2pPr>
            <a:lvl3pPr eaLnBrk="0" hangingPunct="0">
              <a:defRPr sz="2600">
                <a:solidFill>
                  <a:schemeClr val="tx1"/>
                </a:solidFill>
                <a:latin typeface="Arial" charset="0"/>
                <a:ea typeface="ＭＳ Ｐゴシック" charset="0"/>
              </a:defRPr>
            </a:lvl3pPr>
            <a:lvl4pPr eaLnBrk="0" hangingPunct="0">
              <a:defRPr sz="2600">
                <a:solidFill>
                  <a:schemeClr val="tx1"/>
                </a:solidFill>
                <a:latin typeface="Arial" charset="0"/>
                <a:ea typeface="ＭＳ Ｐゴシック" charset="0"/>
              </a:defRPr>
            </a:lvl4pPr>
            <a:lvl5pPr eaLnBrk="0" hangingPunct="0">
              <a:defRPr sz="2600">
                <a:solidFill>
                  <a:schemeClr val="tx1"/>
                </a:solidFill>
                <a:latin typeface="Arial" charset="0"/>
                <a:ea typeface="ＭＳ Ｐゴシック" charset="0"/>
              </a:defRPr>
            </a:lvl5pPr>
            <a:lvl6pPr marL="478048" eaLnBrk="0" fontAlgn="base" hangingPunct="0">
              <a:spcBef>
                <a:spcPct val="0"/>
              </a:spcBef>
              <a:spcAft>
                <a:spcPct val="0"/>
              </a:spcAft>
              <a:defRPr sz="2600">
                <a:solidFill>
                  <a:schemeClr val="tx1"/>
                </a:solidFill>
                <a:latin typeface="Arial" charset="0"/>
                <a:ea typeface="ＭＳ Ｐゴシック" charset="0"/>
              </a:defRPr>
            </a:lvl6pPr>
            <a:lvl7pPr marL="956097" eaLnBrk="0" fontAlgn="base" hangingPunct="0">
              <a:spcBef>
                <a:spcPct val="0"/>
              </a:spcBef>
              <a:spcAft>
                <a:spcPct val="0"/>
              </a:spcAft>
              <a:defRPr sz="2600">
                <a:solidFill>
                  <a:schemeClr val="tx1"/>
                </a:solidFill>
                <a:latin typeface="Arial" charset="0"/>
                <a:ea typeface="ＭＳ Ｐゴシック" charset="0"/>
              </a:defRPr>
            </a:lvl7pPr>
            <a:lvl8pPr marL="1434145" eaLnBrk="0" fontAlgn="base" hangingPunct="0">
              <a:spcBef>
                <a:spcPct val="0"/>
              </a:spcBef>
              <a:spcAft>
                <a:spcPct val="0"/>
              </a:spcAft>
              <a:defRPr sz="2600">
                <a:solidFill>
                  <a:schemeClr val="tx1"/>
                </a:solidFill>
                <a:latin typeface="Arial" charset="0"/>
                <a:ea typeface="ＭＳ Ｐゴシック" charset="0"/>
              </a:defRPr>
            </a:lvl8pPr>
            <a:lvl9pPr marL="1912193" eaLnBrk="0" fontAlgn="base" hangingPunct="0">
              <a:spcBef>
                <a:spcPct val="0"/>
              </a:spcBef>
              <a:spcAft>
                <a:spcPct val="0"/>
              </a:spcAft>
              <a:defRPr sz="2600">
                <a:solidFill>
                  <a:schemeClr val="tx1"/>
                </a:solidFill>
                <a:latin typeface="Arial" charset="0"/>
                <a:ea typeface="ＭＳ Ｐゴシック" charset="0"/>
              </a:defRPr>
            </a:lvl9pPr>
          </a:lstStyle>
          <a:p>
            <a:pPr eaLnBrk="1" hangingPunct="1"/>
            <a:fld id="{4BACDA9E-1715-4A4A-82FF-49471844992D}" type="slidenum">
              <a:rPr lang="en-US" sz="1300">
                <a:solidFill>
                  <a:srgbClr val="000000"/>
                </a:solidFill>
              </a:rPr>
              <a:pPr eaLnBrk="1" hangingPunct="1"/>
              <a:t>56</a:t>
            </a:fld>
            <a:endParaRPr lang="en-US" sz="1300">
              <a:solidFill>
                <a:srgbClr val="000000"/>
              </a:solidFill>
            </a:endParaRPr>
          </a:p>
        </p:txBody>
      </p:sp>
      <p:sp>
        <p:nvSpPr>
          <p:cNvPr id="247811" name="Rectangle 2"/>
          <p:cNvSpPr>
            <a:spLocks noGrp="1" noRot="1" noChangeAspect="1" noChangeArrowheads="1" noTextEdit="1"/>
          </p:cNvSpPr>
          <p:nvPr>
            <p:ph type="sldImg"/>
          </p:nvPr>
        </p:nvSpPr>
        <p:spPr>
          <a:xfrm>
            <a:off x="3075795" y="548430"/>
            <a:ext cx="3449611" cy="2743833"/>
          </a:xfrm>
          <a:ln/>
        </p:spPr>
      </p:sp>
      <p:sp>
        <p:nvSpPr>
          <p:cNvPr id="2478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056" eaLnBrk="0" hangingPunct="0">
              <a:defRPr sz="2600">
                <a:solidFill>
                  <a:schemeClr val="tx1"/>
                </a:solidFill>
                <a:latin typeface="Arial" charset="0"/>
                <a:ea typeface="ＭＳ Ｐゴシック" charset="0"/>
                <a:cs typeface="ＭＳ Ｐゴシック" charset="0"/>
              </a:defRPr>
            </a:lvl1pPr>
            <a:lvl2pPr marL="39661412" indent="-39183363" defTabSz="966056" eaLnBrk="0" hangingPunct="0">
              <a:defRPr sz="2600">
                <a:solidFill>
                  <a:schemeClr val="tx1"/>
                </a:solidFill>
                <a:latin typeface="Arial" charset="0"/>
                <a:ea typeface="ＭＳ Ｐゴシック" charset="0"/>
              </a:defRPr>
            </a:lvl2pPr>
            <a:lvl3pPr eaLnBrk="0" hangingPunct="0">
              <a:defRPr sz="2600">
                <a:solidFill>
                  <a:schemeClr val="tx1"/>
                </a:solidFill>
                <a:latin typeface="Arial" charset="0"/>
                <a:ea typeface="ＭＳ Ｐゴシック" charset="0"/>
              </a:defRPr>
            </a:lvl3pPr>
            <a:lvl4pPr eaLnBrk="0" hangingPunct="0">
              <a:defRPr sz="2600">
                <a:solidFill>
                  <a:schemeClr val="tx1"/>
                </a:solidFill>
                <a:latin typeface="Arial" charset="0"/>
                <a:ea typeface="ＭＳ Ｐゴシック" charset="0"/>
              </a:defRPr>
            </a:lvl4pPr>
            <a:lvl5pPr eaLnBrk="0" hangingPunct="0">
              <a:defRPr sz="2600">
                <a:solidFill>
                  <a:schemeClr val="tx1"/>
                </a:solidFill>
                <a:latin typeface="Arial" charset="0"/>
                <a:ea typeface="ＭＳ Ｐゴシック" charset="0"/>
              </a:defRPr>
            </a:lvl5pPr>
            <a:lvl6pPr marL="478048" eaLnBrk="0" fontAlgn="base" hangingPunct="0">
              <a:spcBef>
                <a:spcPct val="0"/>
              </a:spcBef>
              <a:spcAft>
                <a:spcPct val="0"/>
              </a:spcAft>
              <a:defRPr sz="2600">
                <a:solidFill>
                  <a:schemeClr val="tx1"/>
                </a:solidFill>
                <a:latin typeface="Arial" charset="0"/>
                <a:ea typeface="ＭＳ Ｐゴシック" charset="0"/>
              </a:defRPr>
            </a:lvl6pPr>
            <a:lvl7pPr marL="956097" eaLnBrk="0" fontAlgn="base" hangingPunct="0">
              <a:spcBef>
                <a:spcPct val="0"/>
              </a:spcBef>
              <a:spcAft>
                <a:spcPct val="0"/>
              </a:spcAft>
              <a:defRPr sz="2600">
                <a:solidFill>
                  <a:schemeClr val="tx1"/>
                </a:solidFill>
                <a:latin typeface="Arial" charset="0"/>
                <a:ea typeface="ＭＳ Ｐゴシック" charset="0"/>
              </a:defRPr>
            </a:lvl7pPr>
            <a:lvl8pPr marL="1434145" eaLnBrk="0" fontAlgn="base" hangingPunct="0">
              <a:spcBef>
                <a:spcPct val="0"/>
              </a:spcBef>
              <a:spcAft>
                <a:spcPct val="0"/>
              </a:spcAft>
              <a:defRPr sz="2600">
                <a:solidFill>
                  <a:schemeClr val="tx1"/>
                </a:solidFill>
                <a:latin typeface="Arial" charset="0"/>
                <a:ea typeface="ＭＳ Ｐゴシック" charset="0"/>
              </a:defRPr>
            </a:lvl8pPr>
            <a:lvl9pPr marL="1912193" eaLnBrk="0" fontAlgn="base" hangingPunct="0">
              <a:spcBef>
                <a:spcPct val="0"/>
              </a:spcBef>
              <a:spcAft>
                <a:spcPct val="0"/>
              </a:spcAft>
              <a:defRPr sz="2600">
                <a:solidFill>
                  <a:schemeClr val="tx1"/>
                </a:solidFill>
                <a:latin typeface="Arial" charset="0"/>
                <a:ea typeface="ＭＳ Ｐゴシック" charset="0"/>
              </a:defRPr>
            </a:lvl9pPr>
          </a:lstStyle>
          <a:p>
            <a:pPr eaLnBrk="1" hangingPunct="1"/>
            <a:fld id="{F792D551-783C-2844-8BBD-E03C6E7B80C8}" type="slidenum">
              <a:rPr lang="en-US" sz="1300">
                <a:solidFill>
                  <a:srgbClr val="000000"/>
                </a:solidFill>
              </a:rPr>
              <a:pPr eaLnBrk="1" hangingPunct="1"/>
              <a:t>58</a:t>
            </a:fld>
            <a:endParaRPr lang="en-US" sz="1300">
              <a:solidFill>
                <a:srgbClr val="000000"/>
              </a:solidFill>
            </a:endParaRPr>
          </a:p>
        </p:txBody>
      </p:sp>
      <p:sp>
        <p:nvSpPr>
          <p:cNvPr id="250883" name="Rectangle 2"/>
          <p:cNvSpPr>
            <a:spLocks noGrp="1" noRot="1" noChangeAspect="1" noChangeArrowheads="1"/>
          </p:cNvSpPr>
          <p:nvPr>
            <p:ph type="sldImg"/>
          </p:nvPr>
        </p:nvSpPr>
        <p:spPr>
          <a:xfrm>
            <a:off x="3075795" y="548430"/>
            <a:ext cx="3449611" cy="2743833"/>
          </a:xfrm>
          <a:solidFill>
            <a:srgbClr val="FFFFFF"/>
          </a:solidFill>
          <a:ln/>
        </p:spPr>
      </p:sp>
      <p:sp>
        <p:nvSpPr>
          <p:cNvPr id="25088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a:spcBef>
                <a:spcPct val="0"/>
              </a:spcBef>
            </a:pPr>
            <a:endParaRPr lang="en-US" sz="2500">
              <a:latin typeface="Arial" charset="0"/>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056" eaLnBrk="0" hangingPunct="0">
              <a:defRPr sz="2600">
                <a:solidFill>
                  <a:schemeClr val="tx1"/>
                </a:solidFill>
                <a:latin typeface="Arial" charset="0"/>
                <a:ea typeface="ＭＳ Ｐゴシック" charset="0"/>
                <a:cs typeface="ＭＳ Ｐゴシック" charset="0"/>
              </a:defRPr>
            </a:lvl1pPr>
            <a:lvl2pPr marL="39661412" indent="-39183363" defTabSz="966056" eaLnBrk="0" hangingPunct="0">
              <a:defRPr sz="2600">
                <a:solidFill>
                  <a:schemeClr val="tx1"/>
                </a:solidFill>
                <a:latin typeface="Arial" charset="0"/>
                <a:ea typeface="ＭＳ Ｐゴシック" charset="0"/>
              </a:defRPr>
            </a:lvl2pPr>
            <a:lvl3pPr eaLnBrk="0" hangingPunct="0">
              <a:defRPr sz="2600">
                <a:solidFill>
                  <a:schemeClr val="tx1"/>
                </a:solidFill>
                <a:latin typeface="Arial" charset="0"/>
                <a:ea typeface="ＭＳ Ｐゴシック" charset="0"/>
              </a:defRPr>
            </a:lvl3pPr>
            <a:lvl4pPr eaLnBrk="0" hangingPunct="0">
              <a:defRPr sz="2600">
                <a:solidFill>
                  <a:schemeClr val="tx1"/>
                </a:solidFill>
                <a:latin typeface="Arial" charset="0"/>
                <a:ea typeface="ＭＳ Ｐゴシック" charset="0"/>
              </a:defRPr>
            </a:lvl4pPr>
            <a:lvl5pPr eaLnBrk="0" hangingPunct="0">
              <a:defRPr sz="2600">
                <a:solidFill>
                  <a:schemeClr val="tx1"/>
                </a:solidFill>
                <a:latin typeface="Arial" charset="0"/>
                <a:ea typeface="ＭＳ Ｐゴシック" charset="0"/>
              </a:defRPr>
            </a:lvl5pPr>
            <a:lvl6pPr marL="478048" eaLnBrk="0" fontAlgn="base" hangingPunct="0">
              <a:spcBef>
                <a:spcPct val="0"/>
              </a:spcBef>
              <a:spcAft>
                <a:spcPct val="0"/>
              </a:spcAft>
              <a:defRPr sz="2600">
                <a:solidFill>
                  <a:schemeClr val="tx1"/>
                </a:solidFill>
                <a:latin typeface="Arial" charset="0"/>
                <a:ea typeface="ＭＳ Ｐゴシック" charset="0"/>
              </a:defRPr>
            </a:lvl6pPr>
            <a:lvl7pPr marL="956097" eaLnBrk="0" fontAlgn="base" hangingPunct="0">
              <a:spcBef>
                <a:spcPct val="0"/>
              </a:spcBef>
              <a:spcAft>
                <a:spcPct val="0"/>
              </a:spcAft>
              <a:defRPr sz="2600">
                <a:solidFill>
                  <a:schemeClr val="tx1"/>
                </a:solidFill>
                <a:latin typeface="Arial" charset="0"/>
                <a:ea typeface="ＭＳ Ｐゴシック" charset="0"/>
              </a:defRPr>
            </a:lvl7pPr>
            <a:lvl8pPr marL="1434145" eaLnBrk="0" fontAlgn="base" hangingPunct="0">
              <a:spcBef>
                <a:spcPct val="0"/>
              </a:spcBef>
              <a:spcAft>
                <a:spcPct val="0"/>
              </a:spcAft>
              <a:defRPr sz="2600">
                <a:solidFill>
                  <a:schemeClr val="tx1"/>
                </a:solidFill>
                <a:latin typeface="Arial" charset="0"/>
                <a:ea typeface="ＭＳ Ｐゴシック" charset="0"/>
              </a:defRPr>
            </a:lvl8pPr>
            <a:lvl9pPr marL="1912193" eaLnBrk="0" fontAlgn="base" hangingPunct="0">
              <a:spcBef>
                <a:spcPct val="0"/>
              </a:spcBef>
              <a:spcAft>
                <a:spcPct val="0"/>
              </a:spcAft>
              <a:defRPr sz="2600">
                <a:solidFill>
                  <a:schemeClr val="tx1"/>
                </a:solidFill>
                <a:latin typeface="Arial" charset="0"/>
                <a:ea typeface="ＭＳ Ｐゴシック" charset="0"/>
              </a:defRPr>
            </a:lvl9pPr>
          </a:lstStyle>
          <a:p>
            <a:pPr eaLnBrk="1" hangingPunct="1"/>
            <a:fld id="{1F55F127-040B-7B45-BF93-3E1BB987B6DD}" type="slidenum">
              <a:rPr lang="en-US" sz="1300">
                <a:solidFill>
                  <a:srgbClr val="000000"/>
                </a:solidFill>
              </a:rPr>
              <a:pPr eaLnBrk="1" hangingPunct="1"/>
              <a:t>59</a:t>
            </a:fld>
            <a:endParaRPr lang="en-US" sz="1300">
              <a:solidFill>
                <a:srgbClr val="000000"/>
              </a:solidFill>
            </a:endParaRPr>
          </a:p>
        </p:txBody>
      </p:sp>
      <p:sp>
        <p:nvSpPr>
          <p:cNvPr id="252931" name="Rectangle 2"/>
          <p:cNvSpPr>
            <a:spLocks noGrp="1" noRot="1" noChangeAspect="1" noChangeArrowheads="1" noTextEdit="1"/>
          </p:cNvSpPr>
          <p:nvPr>
            <p:ph type="sldImg"/>
          </p:nvPr>
        </p:nvSpPr>
        <p:spPr>
          <a:xfrm>
            <a:off x="3075795" y="548430"/>
            <a:ext cx="3449611" cy="2743833"/>
          </a:xfrm>
          <a:ln/>
        </p:spPr>
      </p:sp>
      <p:sp>
        <p:nvSpPr>
          <p:cNvPr id="2529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056" eaLnBrk="0" hangingPunct="0">
              <a:defRPr sz="2600">
                <a:solidFill>
                  <a:schemeClr val="tx1"/>
                </a:solidFill>
                <a:latin typeface="Arial" charset="0"/>
                <a:ea typeface="ＭＳ Ｐゴシック" charset="0"/>
                <a:cs typeface="ＭＳ Ｐゴシック" charset="0"/>
              </a:defRPr>
            </a:lvl1pPr>
            <a:lvl2pPr marL="39661412" indent="-39183363" defTabSz="966056" eaLnBrk="0" hangingPunct="0">
              <a:defRPr sz="2600">
                <a:solidFill>
                  <a:schemeClr val="tx1"/>
                </a:solidFill>
                <a:latin typeface="Arial" charset="0"/>
                <a:ea typeface="ＭＳ Ｐゴシック" charset="0"/>
              </a:defRPr>
            </a:lvl2pPr>
            <a:lvl3pPr eaLnBrk="0" hangingPunct="0">
              <a:defRPr sz="2600">
                <a:solidFill>
                  <a:schemeClr val="tx1"/>
                </a:solidFill>
                <a:latin typeface="Arial" charset="0"/>
                <a:ea typeface="ＭＳ Ｐゴシック" charset="0"/>
              </a:defRPr>
            </a:lvl3pPr>
            <a:lvl4pPr eaLnBrk="0" hangingPunct="0">
              <a:defRPr sz="2600">
                <a:solidFill>
                  <a:schemeClr val="tx1"/>
                </a:solidFill>
                <a:latin typeface="Arial" charset="0"/>
                <a:ea typeface="ＭＳ Ｐゴシック" charset="0"/>
              </a:defRPr>
            </a:lvl4pPr>
            <a:lvl5pPr eaLnBrk="0" hangingPunct="0">
              <a:defRPr sz="2600">
                <a:solidFill>
                  <a:schemeClr val="tx1"/>
                </a:solidFill>
                <a:latin typeface="Arial" charset="0"/>
                <a:ea typeface="ＭＳ Ｐゴシック" charset="0"/>
              </a:defRPr>
            </a:lvl5pPr>
            <a:lvl6pPr marL="478048" eaLnBrk="0" fontAlgn="base" hangingPunct="0">
              <a:spcBef>
                <a:spcPct val="0"/>
              </a:spcBef>
              <a:spcAft>
                <a:spcPct val="0"/>
              </a:spcAft>
              <a:defRPr sz="2600">
                <a:solidFill>
                  <a:schemeClr val="tx1"/>
                </a:solidFill>
                <a:latin typeface="Arial" charset="0"/>
                <a:ea typeface="ＭＳ Ｐゴシック" charset="0"/>
              </a:defRPr>
            </a:lvl6pPr>
            <a:lvl7pPr marL="956097" eaLnBrk="0" fontAlgn="base" hangingPunct="0">
              <a:spcBef>
                <a:spcPct val="0"/>
              </a:spcBef>
              <a:spcAft>
                <a:spcPct val="0"/>
              </a:spcAft>
              <a:defRPr sz="2600">
                <a:solidFill>
                  <a:schemeClr val="tx1"/>
                </a:solidFill>
                <a:latin typeface="Arial" charset="0"/>
                <a:ea typeface="ＭＳ Ｐゴシック" charset="0"/>
              </a:defRPr>
            </a:lvl7pPr>
            <a:lvl8pPr marL="1434145" eaLnBrk="0" fontAlgn="base" hangingPunct="0">
              <a:spcBef>
                <a:spcPct val="0"/>
              </a:spcBef>
              <a:spcAft>
                <a:spcPct val="0"/>
              </a:spcAft>
              <a:defRPr sz="2600">
                <a:solidFill>
                  <a:schemeClr val="tx1"/>
                </a:solidFill>
                <a:latin typeface="Arial" charset="0"/>
                <a:ea typeface="ＭＳ Ｐゴシック" charset="0"/>
              </a:defRPr>
            </a:lvl8pPr>
            <a:lvl9pPr marL="1912193" eaLnBrk="0" fontAlgn="base" hangingPunct="0">
              <a:spcBef>
                <a:spcPct val="0"/>
              </a:spcBef>
              <a:spcAft>
                <a:spcPct val="0"/>
              </a:spcAft>
              <a:defRPr sz="2600">
                <a:solidFill>
                  <a:schemeClr val="tx1"/>
                </a:solidFill>
                <a:latin typeface="Arial" charset="0"/>
                <a:ea typeface="ＭＳ Ｐゴシック" charset="0"/>
              </a:defRPr>
            </a:lvl9pPr>
          </a:lstStyle>
          <a:p>
            <a:pPr eaLnBrk="1" hangingPunct="1"/>
            <a:fld id="{04DB8679-C3F5-054C-9127-BD3E4E9F42F5}" type="slidenum">
              <a:rPr lang="en-US" sz="1300">
                <a:solidFill>
                  <a:srgbClr val="000000"/>
                </a:solidFill>
              </a:rPr>
              <a:pPr eaLnBrk="1" hangingPunct="1"/>
              <a:t>60</a:t>
            </a:fld>
            <a:endParaRPr lang="en-US" sz="1300">
              <a:solidFill>
                <a:srgbClr val="000000"/>
              </a:solidFill>
            </a:endParaRPr>
          </a:p>
        </p:txBody>
      </p:sp>
      <p:sp>
        <p:nvSpPr>
          <p:cNvPr id="254979" name="Rectangle 2"/>
          <p:cNvSpPr>
            <a:spLocks noGrp="1" noRot="1" noChangeAspect="1" noChangeArrowheads="1" noTextEdit="1"/>
          </p:cNvSpPr>
          <p:nvPr>
            <p:ph type="sldImg"/>
          </p:nvPr>
        </p:nvSpPr>
        <p:spPr>
          <a:xfrm>
            <a:off x="3075795" y="548430"/>
            <a:ext cx="3449611" cy="2743833"/>
          </a:xfrm>
          <a:ln/>
        </p:spPr>
      </p:sp>
      <p:sp>
        <p:nvSpPr>
          <p:cNvPr id="2549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056" eaLnBrk="0" hangingPunct="0">
              <a:defRPr sz="2600">
                <a:solidFill>
                  <a:schemeClr val="tx1"/>
                </a:solidFill>
                <a:latin typeface="Arial" charset="0"/>
                <a:ea typeface="ＭＳ Ｐゴシック" charset="0"/>
                <a:cs typeface="ＭＳ Ｐゴシック" charset="0"/>
              </a:defRPr>
            </a:lvl1pPr>
            <a:lvl2pPr marL="39661412" indent="-39183363" defTabSz="966056" eaLnBrk="0" hangingPunct="0">
              <a:defRPr sz="2600">
                <a:solidFill>
                  <a:schemeClr val="tx1"/>
                </a:solidFill>
                <a:latin typeface="Arial" charset="0"/>
                <a:ea typeface="ＭＳ Ｐゴシック" charset="0"/>
              </a:defRPr>
            </a:lvl2pPr>
            <a:lvl3pPr eaLnBrk="0" hangingPunct="0">
              <a:defRPr sz="2600">
                <a:solidFill>
                  <a:schemeClr val="tx1"/>
                </a:solidFill>
                <a:latin typeface="Arial" charset="0"/>
                <a:ea typeface="ＭＳ Ｐゴシック" charset="0"/>
              </a:defRPr>
            </a:lvl3pPr>
            <a:lvl4pPr eaLnBrk="0" hangingPunct="0">
              <a:defRPr sz="2600">
                <a:solidFill>
                  <a:schemeClr val="tx1"/>
                </a:solidFill>
                <a:latin typeface="Arial" charset="0"/>
                <a:ea typeface="ＭＳ Ｐゴシック" charset="0"/>
              </a:defRPr>
            </a:lvl4pPr>
            <a:lvl5pPr eaLnBrk="0" hangingPunct="0">
              <a:defRPr sz="2600">
                <a:solidFill>
                  <a:schemeClr val="tx1"/>
                </a:solidFill>
                <a:latin typeface="Arial" charset="0"/>
                <a:ea typeface="ＭＳ Ｐゴシック" charset="0"/>
              </a:defRPr>
            </a:lvl5pPr>
            <a:lvl6pPr marL="478048" eaLnBrk="0" fontAlgn="base" hangingPunct="0">
              <a:spcBef>
                <a:spcPct val="0"/>
              </a:spcBef>
              <a:spcAft>
                <a:spcPct val="0"/>
              </a:spcAft>
              <a:defRPr sz="2600">
                <a:solidFill>
                  <a:schemeClr val="tx1"/>
                </a:solidFill>
                <a:latin typeface="Arial" charset="0"/>
                <a:ea typeface="ＭＳ Ｐゴシック" charset="0"/>
              </a:defRPr>
            </a:lvl6pPr>
            <a:lvl7pPr marL="956097" eaLnBrk="0" fontAlgn="base" hangingPunct="0">
              <a:spcBef>
                <a:spcPct val="0"/>
              </a:spcBef>
              <a:spcAft>
                <a:spcPct val="0"/>
              </a:spcAft>
              <a:defRPr sz="2600">
                <a:solidFill>
                  <a:schemeClr val="tx1"/>
                </a:solidFill>
                <a:latin typeface="Arial" charset="0"/>
                <a:ea typeface="ＭＳ Ｐゴシック" charset="0"/>
              </a:defRPr>
            </a:lvl7pPr>
            <a:lvl8pPr marL="1434145" eaLnBrk="0" fontAlgn="base" hangingPunct="0">
              <a:spcBef>
                <a:spcPct val="0"/>
              </a:spcBef>
              <a:spcAft>
                <a:spcPct val="0"/>
              </a:spcAft>
              <a:defRPr sz="2600">
                <a:solidFill>
                  <a:schemeClr val="tx1"/>
                </a:solidFill>
                <a:latin typeface="Arial" charset="0"/>
                <a:ea typeface="ＭＳ Ｐゴシック" charset="0"/>
              </a:defRPr>
            </a:lvl8pPr>
            <a:lvl9pPr marL="1912193" eaLnBrk="0" fontAlgn="base" hangingPunct="0">
              <a:spcBef>
                <a:spcPct val="0"/>
              </a:spcBef>
              <a:spcAft>
                <a:spcPct val="0"/>
              </a:spcAft>
              <a:defRPr sz="2600">
                <a:solidFill>
                  <a:schemeClr val="tx1"/>
                </a:solidFill>
                <a:latin typeface="Arial" charset="0"/>
                <a:ea typeface="ＭＳ Ｐゴシック" charset="0"/>
              </a:defRPr>
            </a:lvl9pPr>
          </a:lstStyle>
          <a:p>
            <a:pPr eaLnBrk="1" hangingPunct="1"/>
            <a:fld id="{70E84B8D-6E9D-BF42-9A35-6BF3B9D5031D}" type="slidenum">
              <a:rPr lang="en-US" sz="1300">
                <a:solidFill>
                  <a:srgbClr val="000000"/>
                </a:solidFill>
              </a:rPr>
              <a:pPr eaLnBrk="1" hangingPunct="1"/>
              <a:t>61</a:t>
            </a:fld>
            <a:endParaRPr lang="en-US" sz="1300">
              <a:solidFill>
                <a:srgbClr val="000000"/>
              </a:solidFill>
            </a:endParaRPr>
          </a:p>
        </p:txBody>
      </p:sp>
      <p:sp>
        <p:nvSpPr>
          <p:cNvPr id="257027" name="Rectangle 2"/>
          <p:cNvSpPr>
            <a:spLocks noGrp="1" noRot="1" noChangeAspect="1" noChangeArrowheads="1" noTextEdit="1"/>
          </p:cNvSpPr>
          <p:nvPr>
            <p:ph type="sldImg"/>
          </p:nvPr>
        </p:nvSpPr>
        <p:spPr>
          <a:xfrm>
            <a:off x="3075795" y="548430"/>
            <a:ext cx="3449611" cy="2743833"/>
          </a:xfrm>
          <a:ln/>
        </p:spPr>
      </p:sp>
      <p:sp>
        <p:nvSpPr>
          <p:cNvPr id="2570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341AE4F-7D8B-B14C-8F5B-FF8AA1A09D4F}" type="slidenum">
              <a:rPr lang="en-US"/>
              <a:pPr/>
              <a:t>8</a:t>
            </a:fld>
            <a:endParaRPr lang="en-US"/>
          </a:p>
        </p:txBody>
      </p:sp>
      <p:sp>
        <p:nvSpPr>
          <p:cNvPr id="325634" name="Rectangle 2"/>
          <p:cNvSpPr>
            <a:spLocks noGrp="1" noRot="1" noChangeAspect="1" noChangeArrowheads="1" noTextEdit="1"/>
          </p:cNvSpPr>
          <p:nvPr>
            <p:ph type="sldImg"/>
          </p:nvPr>
        </p:nvSpPr>
        <p:spPr>
          <a:xfrm>
            <a:off x="2943225" y="522288"/>
            <a:ext cx="3716338" cy="2787650"/>
          </a:xfrm>
          <a:ln/>
        </p:spPr>
      </p:sp>
      <p:sp>
        <p:nvSpPr>
          <p:cNvPr id="3256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0"/>
                <a:cs typeface="ＭＳ Ｐゴシック" charset="0"/>
              </a:defRPr>
            </a:lvl1pPr>
            <a:lvl2pPr marL="37931725" indent="-37474525">
              <a:defRPr>
                <a:solidFill>
                  <a:schemeClr val="tx1"/>
                </a:solidFill>
                <a:latin typeface="Calibri" charset="0"/>
                <a:ea typeface="ＭＳ Ｐゴシック" charset="0"/>
              </a:defRPr>
            </a:lvl2pPr>
            <a:lvl3pPr>
              <a:defRPr>
                <a:solidFill>
                  <a:schemeClr val="tx1"/>
                </a:solidFill>
                <a:latin typeface="Calibri" charset="0"/>
                <a:ea typeface="ＭＳ Ｐゴシック" charset="0"/>
              </a:defRPr>
            </a:lvl3pPr>
            <a:lvl4pPr>
              <a:defRPr>
                <a:solidFill>
                  <a:schemeClr val="tx1"/>
                </a:solidFill>
                <a:latin typeface="Calibri" charset="0"/>
                <a:ea typeface="ＭＳ Ｐゴシック" charset="0"/>
              </a:defRPr>
            </a:lvl4pPr>
            <a:lvl5pPr>
              <a:defRPr>
                <a:solidFill>
                  <a:schemeClr val="tx1"/>
                </a:solidFill>
                <a:latin typeface="Calibri" charset="0"/>
                <a:ea typeface="ＭＳ Ｐゴシック" charset="0"/>
              </a:defRPr>
            </a:lvl5pPr>
            <a:lvl6pPr marL="457200" fontAlgn="base">
              <a:spcBef>
                <a:spcPct val="0"/>
              </a:spcBef>
              <a:spcAft>
                <a:spcPct val="0"/>
              </a:spcAft>
              <a:defRPr>
                <a:solidFill>
                  <a:schemeClr val="tx1"/>
                </a:solidFill>
                <a:latin typeface="Calibri" charset="0"/>
                <a:ea typeface="ＭＳ Ｐゴシック" charset="0"/>
              </a:defRPr>
            </a:lvl6pPr>
            <a:lvl7pPr marL="914400" fontAlgn="base">
              <a:spcBef>
                <a:spcPct val="0"/>
              </a:spcBef>
              <a:spcAft>
                <a:spcPct val="0"/>
              </a:spcAft>
              <a:defRPr>
                <a:solidFill>
                  <a:schemeClr val="tx1"/>
                </a:solidFill>
                <a:latin typeface="Calibri" charset="0"/>
                <a:ea typeface="ＭＳ Ｐゴシック" charset="0"/>
              </a:defRPr>
            </a:lvl7pPr>
            <a:lvl8pPr marL="1371600" fontAlgn="base">
              <a:spcBef>
                <a:spcPct val="0"/>
              </a:spcBef>
              <a:spcAft>
                <a:spcPct val="0"/>
              </a:spcAft>
              <a:defRPr>
                <a:solidFill>
                  <a:schemeClr val="tx1"/>
                </a:solidFill>
                <a:latin typeface="Calibri" charset="0"/>
                <a:ea typeface="ＭＳ Ｐゴシック" charset="0"/>
              </a:defRPr>
            </a:lvl8pPr>
            <a:lvl9pPr marL="1828800" fontAlgn="base">
              <a:spcBef>
                <a:spcPct val="0"/>
              </a:spcBef>
              <a:spcAft>
                <a:spcPct val="0"/>
              </a:spcAft>
              <a:defRPr>
                <a:solidFill>
                  <a:schemeClr val="tx1"/>
                </a:solidFill>
                <a:latin typeface="Calibri" charset="0"/>
                <a:ea typeface="ＭＳ Ｐゴシック" charset="0"/>
              </a:defRPr>
            </a:lvl9pPr>
          </a:lstStyle>
          <a:p>
            <a:fld id="{29890191-5AF2-2347-A86B-FDE5F32090F3}" type="slidenum">
              <a:rPr lang="en-US">
                <a:solidFill>
                  <a:srgbClr val="000000"/>
                </a:solidFill>
              </a:rPr>
              <a:pPr/>
              <a:t>62</a:t>
            </a:fld>
            <a:endParaRPr lang="en-US">
              <a:solidFill>
                <a:srgbClr val="000000"/>
              </a:solidFill>
            </a:endParaRPr>
          </a:p>
        </p:txBody>
      </p:sp>
      <p:sp>
        <p:nvSpPr>
          <p:cNvPr id="1843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843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a:spcBef>
                <a:spcPct val="0"/>
              </a:spcBef>
            </a:pPr>
            <a:endParaRPr lang="en-US">
              <a:latin typeface="Calibri"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p:cNvSpPr>
          <p:nvPr>
            <p:ph type="sldImg"/>
          </p:nvPr>
        </p:nvSpPr>
        <p:spPr>
          <a:xfrm>
            <a:off x="2971800" y="547688"/>
            <a:ext cx="3657600" cy="2744787"/>
          </a:xfrm>
          <a:ln/>
        </p:spPr>
      </p:sp>
      <p:sp>
        <p:nvSpPr>
          <p:cNvPr id="1075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Same model (WAG +Gamma) used for simulation and evaluation (including alpha =1).  Simulation of sequences with lenghts of 200, 500 and 1000 using seq-gen.  </a:t>
            </a:r>
          </a:p>
        </p:txBody>
      </p:sp>
      <p:sp>
        <p:nvSpPr>
          <p:cNvPr id="1075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defRPr sz="2500">
                <a:solidFill>
                  <a:schemeClr val="tx1"/>
                </a:solidFill>
                <a:latin typeface="Arial" charset="0"/>
                <a:ea typeface="ＭＳ Ｐゴシック" charset="0"/>
                <a:cs typeface="ＭＳ Ｐゴシック" charset="0"/>
              </a:defRPr>
            </a:lvl1pPr>
            <a:lvl2pPr marL="37931725" indent="-37474525" defTabSz="923925" eaLnBrk="0" hangingPunct="0">
              <a:defRPr sz="2500">
                <a:solidFill>
                  <a:schemeClr val="tx1"/>
                </a:solidFill>
                <a:latin typeface="Arial" charset="0"/>
                <a:ea typeface="ＭＳ Ｐゴシック" charset="0"/>
              </a:defRPr>
            </a:lvl2pPr>
            <a:lvl3pPr eaLnBrk="0" hangingPunct="0">
              <a:defRPr sz="2500">
                <a:solidFill>
                  <a:schemeClr val="tx1"/>
                </a:solidFill>
                <a:latin typeface="Arial" charset="0"/>
                <a:ea typeface="ＭＳ Ｐゴシック" charset="0"/>
              </a:defRPr>
            </a:lvl3pPr>
            <a:lvl4pPr eaLnBrk="0" hangingPunct="0">
              <a:defRPr sz="2500">
                <a:solidFill>
                  <a:schemeClr val="tx1"/>
                </a:solidFill>
                <a:latin typeface="Arial" charset="0"/>
                <a:ea typeface="ＭＳ Ｐゴシック" charset="0"/>
              </a:defRPr>
            </a:lvl4pPr>
            <a:lvl5pPr eaLnBrk="0" hangingPunct="0">
              <a:defRPr sz="2500">
                <a:solidFill>
                  <a:schemeClr val="tx1"/>
                </a:solidFill>
                <a:latin typeface="Arial" charset="0"/>
                <a:ea typeface="ＭＳ Ｐゴシック" charset="0"/>
              </a:defRPr>
            </a:lvl5pPr>
            <a:lvl6pPr marL="457200" eaLnBrk="0" fontAlgn="base" hangingPunct="0">
              <a:spcBef>
                <a:spcPct val="0"/>
              </a:spcBef>
              <a:spcAft>
                <a:spcPct val="0"/>
              </a:spcAft>
              <a:defRPr sz="2500">
                <a:solidFill>
                  <a:schemeClr val="tx1"/>
                </a:solidFill>
                <a:latin typeface="Arial" charset="0"/>
                <a:ea typeface="ＭＳ Ｐゴシック" charset="0"/>
              </a:defRPr>
            </a:lvl6pPr>
            <a:lvl7pPr marL="914400" eaLnBrk="0" fontAlgn="base" hangingPunct="0">
              <a:spcBef>
                <a:spcPct val="0"/>
              </a:spcBef>
              <a:spcAft>
                <a:spcPct val="0"/>
              </a:spcAft>
              <a:defRPr sz="2500">
                <a:solidFill>
                  <a:schemeClr val="tx1"/>
                </a:solidFill>
                <a:latin typeface="Arial" charset="0"/>
                <a:ea typeface="ＭＳ Ｐゴシック" charset="0"/>
              </a:defRPr>
            </a:lvl7pPr>
            <a:lvl8pPr marL="1371600" eaLnBrk="0" fontAlgn="base" hangingPunct="0">
              <a:spcBef>
                <a:spcPct val="0"/>
              </a:spcBef>
              <a:spcAft>
                <a:spcPct val="0"/>
              </a:spcAft>
              <a:defRPr sz="2500">
                <a:solidFill>
                  <a:schemeClr val="tx1"/>
                </a:solidFill>
                <a:latin typeface="Arial" charset="0"/>
                <a:ea typeface="ＭＳ Ｐゴシック" charset="0"/>
              </a:defRPr>
            </a:lvl8pPr>
            <a:lvl9pPr marL="1828800" eaLnBrk="0" fontAlgn="base" hangingPunct="0">
              <a:spcBef>
                <a:spcPct val="0"/>
              </a:spcBef>
              <a:spcAft>
                <a:spcPct val="0"/>
              </a:spcAft>
              <a:defRPr sz="2500">
                <a:solidFill>
                  <a:schemeClr val="tx1"/>
                </a:solidFill>
                <a:latin typeface="Arial" charset="0"/>
                <a:ea typeface="ＭＳ Ｐゴシック" charset="0"/>
              </a:defRPr>
            </a:lvl9pPr>
          </a:lstStyle>
          <a:p>
            <a:pPr eaLnBrk="1" hangingPunct="1"/>
            <a:fld id="{7D27722C-FAED-3A49-B872-D949637226D2}" type="slidenum">
              <a:rPr lang="en-US" sz="1200">
                <a:solidFill>
                  <a:prstClr val="black"/>
                </a:solidFill>
              </a:rPr>
              <a:pPr eaLnBrk="1" hangingPunct="1"/>
              <a:t>63</a:t>
            </a:fld>
            <a:endParaRPr lang="en-US" sz="1200">
              <a:solidFill>
                <a:prstClr val="black"/>
              </a:solidFill>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p:cNvSpPr>
          <p:nvPr>
            <p:ph type="sldImg"/>
          </p:nvPr>
        </p:nvSpPr>
        <p:spPr>
          <a:xfrm>
            <a:off x="2971800" y="547688"/>
            <a:ext cx="3657600" cy="2744787"/>
          </a:xfrm>
          <a:ln/>
        </p:spPr>
      </p:sp>
      <p:sp>
        <p:nvSpPr>
          <p:cNvPr id="1095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Each row gives the result for one simulation, done with 9 additional sequences emerging equally far apart on the central branch.  In the analyses on the left, all, 8 or 5 of these additional sequences were omitted.   </a:t>
            </a:r>
          </a:p>
        </p:txBody>
      </p:sp>
      <p:sp>
        <p:nvSpPr>
          <p:cNvPr id="1095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defRPr sz="2500">
                <a:solidFill>
                  <a:schemeClr val="tx1"/>
                </a:solidFill>
                <a:latin typeface="Arial" charset="0"/>
                <a:ea typeface="ＭＳ Ｐゴシック" charset="0"/>
                <a:cs typeface="ＭＳ Ｐゴシック" charset="0"/>
              </a:defRPr>
            </a:lvl1pPr>
            <a:lvl2pPr marL="37931725" indent="-37474525" defTabSz="923925" eaLnBrk="0" hangingPunct="0">
              <a:defRPr sz="2500">
                <a:solidFill>
                  <a:schemeClr val="tx1"/>
                </a:solidFill>
                <a:latin typeface="Arial" charset="0"/>
                <a:ea typeface="ＭＳ Ｐゴシック" charset="0"/>
              </a:defRPr>
            </a:lvl2pPr>
            <a:lvl3pPr eaLnBrk="0" hangingPunct="0">
              <a:defRPr sz="2500">
                <a:solidFill>
                  <a:schemeClr val="tx1"/>
                </a:solidFill>
                <a:latin typeface="Arial" charset="0"/>
                <a:ea typeface="ＭＳ Ｐゴシック" charset="0"/>
              </a:defRPr>
            </a:lvl3pPr>
            <a:lvl4pPr eaLnBrk="0" hangingPunct="0">
              <a:defRPr sz="2500">
                <a:solidFill>
                  <a:schemeClr val="tx1"/>
                </a:solidFill>
                <a:latin typeface="Arial" charset="0"/>
                <a:ea typeface="ＭＳ Ｐゴシック" charset="0"/>
              </a:defRPr>
            </a:lvl4pPr>
            <a:lvl5pPr eaLnBrk="0" hangingPunct="0">
              <a:defRPr sz="2500">
                <a:solidFill>
                  <a:schemeClr val="tx1"/>
                </a:solidFill>
                <a:latin typeface="Arial" charset="0"/>
                <a:ea typeface="ＭＳ Ｐゴシック" charset="0"/>
              </a:defRPr>
            </a:lvl5pPr>
            <a:lvl6pPr marL="457200" eaLnBrk="0" fontAlgn="base" hangingPunct="0">
              <a:spcBef>
                <a:spcPct val="0"/>
              </a:spcBef>
              <a:spcAft>
                <a:spcPct val="0"/>
              </a:spcAft>
              <a:defRPr sz="2500">
                <a:solidFill>
                  <a:schemeClr val="tx1"/>
                </a:solidFill>
                <a:latin typeface="Arial" charset="0"/>
                <a:ea typeface="ＭＳ Ｐゴシック" charset="0"/>
              </a:defRPr>
            </a:lvl6pPr>
            <a:lvl7pPr marL="914400" eaLnBrk="0" fontAlgn="base" hangingPunct="0">
              <a:spcBef>
                <a:spcPct val="0"/>
              </a:spcBef>
              <a:spcAft>
                <a:spcPct val="0"/>
              </a:spcAft>
              <a:defRPr sz="2500">
                <a:solidFill>
                  <a:schemeClr val="tx1"/>
                </a:solidFill>
                <a:latin typeface="Arial" charset="0"/>
                <a:ea typeface="ＭＳ Ｐゴシック" charset="0"/>
              </a:defRPr>
            </a:lvl7pPr>
            <a:lvl8pPr marL="1371600" eaLnBrk="0" fontAlgn="base" hangingPunct="0">
              <a:spcBef>
                <a:spcPct val="0"/>
              </a:spcBef>
              <a:spcAft>
                <a:spcPct val="0"/>
              </a:spcAft>
              <a:defRPr sz="2500">
                <a:solidFill>
                  <a:schemeClr val="tx1"/>
                </a:solidFill>
                <a:latin typeface="Arial" charset="0"/>
                <a:ea typeface="ＭＳ Ｐゴシック" charset="0"/>
              </a:defRPr>
            </a:lvl8pPr>
            <a:lvl9pPr marL="1828800" eaLnBrk="0" fontAlgn="base" hangingPunct="0">
              <a:spcBef>
                <a:spcPct val="0"/>
              </a:spcBef>
              <a:spcAft>
                <a:spcPct val="0"/>
              </a:spcAft>
              <a:defRPr sz="2500">
                <a:solidFill>
                  <a:schemeClr val="tx1"/>
                </a:solidFill>
                <a:latin typeface="Arial" charset="0"/>
                <a:ea typeface="ＭＳ Ｐゴシック" charset="0"/>
              </a:defRPr>
            </a:lvl9pPr>
          </a:lstStyle>
          <a:p>
            <a:pPr eaLnBrk="1" hangingPunct="1"/>
            <a:fld id="{9E931B59-58CF-2845-BF64-BBFD910290F1}" type="slidenum">
              <a:rPr lang="en-US" sz="1200">
                <a:solidFill>
                  <a:prstClr val="black"/>
                </a:solidFill>
              </a:rPr>
              <a:pPr eaLnBrk="1" hangingPunct="1"/>
              <a:t>64</a:t>
            </a:fld>
            <a:endParaRPr lang="en-US" sz="1200">
              <a:solidFill>
                <a:prstClr val="black"/>
              </a:solidFill>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p:cNvSpPr>
          <p:nvPr>
            <p:ph type="sldImg"/>
          </p:nvPr>
        </p:nvSpPr>
        <p:spPr>
          <a:xfrm>
            <a:off x="2971800" y="547688"/>
            <a:ext cx="3657600" cy="2744787"/>
          </a:xfrm>
          <a:ln/>
        </p:spPr>
      </p:sp>
      <p:sp>
        <p:nvSpPr>
          <p:cNvPr id="111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a:buFontTx/>
              <a:buAutoNum type="alphaUcParenR"/>
            </a:pPr>
            <a:r>
              <a:rPr lang="en-US" dirty="0">
                <a:latin typeface="Arial" charset="0"/>
                <a:ea typeface="ＭＳ Ｐゴシック" charset="0"/>
                <a:cs typeface="ＭＳ Ｐゴシック" charset="0"/>
              </a:rPr>
              <a:t>Can we add SE bars?  </a:t>
            </a:r>
          </a:p>
          <a:p>
            <a:pPr marL="228600" indent="-228600">
              <a:buFontTx/>
              <a:buAutoNum type="alphaUcParenR"/>
            </a:pPr>
            <a:r>
              <a:rPr lang="en-US" dirty="0">
                <a:latin typeface="Arial" charset="0"/>
                <a:ea typeface="ＭＳ Ｐゴシック" charset="0"/>
                <a:cs typeface="ＭＳ Ｐゴシック" charset="0"/>
              </a:rPr>
              <a:t>Would be good to have more simulations.  </a:t>
            </a:r>
          </a:p>
          <a:p>
            <a:pPr marL="228600" indent="-228600">
              <a:buFontTx/>
              <a:buAutoNum type="alphaUcParenR"/>
            </a:pPr>
            <a:r>
              <a:rPr lang="en-US" dirty="0">
                <a:latin typeface="Arial" charset="0"/>
                <a:ea typeface="ＭＳ Ｐゴシック" charset="0"/>
                <a:cs typeface="ＭＳ Ｐゴシック" charset="0"/>
              </a:rPr>
              <a:t>Would be good to evaluate in </a:t>
            </a:r>
            <a:r>
              <a:rPr lang="en-US" dirty="0" err="1">
                <a:latin typeface="Arial" charset="0"/>
                <a:ea typeface="ＭＳ Ｐゴシック" charset="0"/>
                <a:cs typeface="ＭＳ Ｐゴシック" charset="0"/>
              </a:rPr>
              <a:t>phylip</a:t>
            </a:r>
            <a:r>
              <a:rPr lang="en-US" dirty="0">
                <a:latin typeface="Arial" charset="0"/>
                <a:ea typeface="ＭＳ Ｐゴシック" charset="0"/>
                <a:cs typeface="ＭＳ Ｐゴシック" charset="0"/>
              </a:rPr>
              <a:t> (don</a:t>
            </a:r>
            <a:r>
              <a:rPr lang="ja-JP" altLang="en-US" dirty="0">
                <a:latin typeface="Arial" charset="0"/>
                <a:ea typeface="ＭＳ Ｐゴシック" charset="0"/>
                <a:cs typeface="ＭＳ Ｐゴシック" charset="0"/>
              </a:rPr>
              <a:t>’</a:t>
            </a:r>
            <a:r>
              <a:rPr lang="en-US" dirty="0">
                <a:latin typeface="Arial" charset="0"/>
                <a:ea typeface="ＭＳ Ｐゴシック" charset="0"/>
                <a:cs typeface="ＭＳ Ｐゴシック" charset="0"/>
              </a:rPr>
              <a:t>t trust </a:t>
            </a:r>
            <a:r>
              <a:rPr lang="en-US" dirty="0" err="1">
                <a:latin typeface="Arial" charset="0"/>
                <a:ea typeface="ＭＳ Ｐゴシック" charset="0"/>
                <a:cs typeface="ＭＳ Ｐゴシック" charset="0"/>
              </a:rPr>
              <a:t>phyml</a:t>
            </a:r>
            <a:r>
              <a:rPr lang="en-US" dirty="0">
                <a:latin typeface="Arial" charset="0"/>
                <a:ea typeface="ＭＳ Ｐゴシック" charset="0"/>
                <a:cs typeface="ＭＳ Ｐゴシック" charset="0"/>
              </a:rPr>
              <a:t>)</a:t>
            </a:r>
          </a:p>
        </p:txBody>
      </p:sp>
      <p:sp>
        <p:nvSpPr>
          <p:cNvPr id="111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defRPr sz="2500">
                <a:solidFill>
                  <a:schemeClr val="tx1"/>
                </a:solidFill>
                <a:latin typeface="Arial" charset="0"/>
                <a:ea typeface="ＭＳ Ｐゴシック" charset="0"/>
                <a:cs typeface="ＭＳ Ｐゴシック" charset="0"/>
              </a:defRPr>
            </a:lvl1pPr>
            <a:lvl2pPr marL="37931725" indent="-37474525" defTabSz="923925" eaLnBrk="0" hangingPunct="0">
              <a:defRPr sz="2500">
                <a:solidFill>
                  <a:schemeClr val="tx1"/>
                </a:solidFill>
                <a:latin typeface="Arial" charset="0"/>
                <a:ea typeface="ＭＳ Ｐゴシック" charset="0"/>
              </a:defRPr>
            </a:lvl2pPr>
            <a:lvl3pPr eaLnBrk="0" hangingPunct="0">
              <a:defRPr sz="2500">
                <a:solidFill>
                  <a:schemeClr val="tx1"/>
                </a:solidFill>
                <a:latin typeface="Arial" charset="0"/>
                <a:ea typeface="ＭＳ Ｐゴシック" charset="0"/>
              </a:defRPr>
            </a:lvl3pPr>
            <a:lvl4pPr eaLnBrk="0" hangingPunct="0">
              <a:defRPr sz="2500">
                <a:solidFill>
                  <a:schemeClr val="tx1"/>
                </a:solidFill>
                <a:latin typeface="Arial" charset="0"/>
                <a:ea typeface="ＭＳ Ｐゴシック" charset="0"/>
              </a:defRPr>
            </a:lvl4pPr>
            <a:lvl5pPr eaLnBrk="0" hangingPunct="0">
              <a:defRPr sz="2500">
                <a:solidFill>
                  <a:schemeClr val="tx1"/>
                </a:solidFill>
                <a:latin typeface="Arial" charset="0"/>
                <a:ea typeface="ＭＳ Ｐゴシック" charset="0"/>
              </a:defRPr>
            </a:lvl5pPr>
            <a:lvl6pPr marL="457200" eaLnBrk="0" fontAlgn="base" hangingPunct="0">
              <a:spcBef>
                <a:spcPct val="0"/>
              </a:spcBef>
              <a:spcAft>
                <a:spcPct val="0"/>
              </a:spcAft>
              <a:defRPr sz="2500">
                <a:solidFill>
                  <a:schemeClr val="tx1"/>
                </a:solidFill>
                <a:latin typeface="Arial" charset="0"/>
                <a:ea typeface="ＭＳ Ｐゴシック" charset="0"/>
              </a:defRPr>
            </a:lvl6pPr>
            <a:lvl7pPr marL="914400" eaLnBrk="0" fontAlgn="base" hangingPunct="0">
              <a:spcBef>
                <a:spcPct val="0"/>
              </a:spcBef>
              <a:spcAft>
                <a:spcPct val="0"/>
              </a:spcAft>
              <a:defRPr sz="2500">
                <a:solidFill>
                  <a:schemeClr val="tx1"/>
                </a:solidFill>
                <a:latin typeface="Arial" charset="0"/>
                <a:ea typeface="ＭＳ Ｐゴシック" charset="0"/>
              </a:defRPr>
            </a:lvl7pPr>
            <a:lvl8pPr marL="1371600" eaLnBrk="0" fontAlgn="base" hangingPunct="0">
              <a:spcBef>
                <a:spcPct val="0"/>
              </a:spcBef>
              <a:spcAft>
                <a:spcPct val="0"/>
              </a:spcAft>
              <a:defRPr sz="2500">
                <a:solidFill>
                  <a:schemeClr val="tx1"/>
                </a:solidFill>
                <a:latin typeface="Arial" charset="0"/>
                <a:ea typeface="ＭＳ Ｐゴシック" charset="0"/>
              </a:defRPr>
            </a:lvl8pPr>
            <a:lvl9pPr marL="1828800" eaLnBrk="0" fontAlgn="base" hangingPunct="0">
              <a:spcBef>
                <a:spcPct val="0"/>
              </a:spcBef>
              <a:spcAft>
                <a:spcPct val="0"/>
              </a:spcAft>
              <a:defRPr sz="2500">
                <a:solidFill>
                  <a:schemeClr val="tx1"/>
                </a:solidFill>
                <a:latin typeface="Arial" charset="0"/>
                <a:ea typeface="ＭＳ Ｐゴシック" charset="0"/>
              </a:defRPr>
            </a:lvl9pPr>
          </a:lstStyle>
          <a:p>
            <a:pPr eaLnBrk="1" hangingPunct="1"/>
            <a:fld id="{3FAAFC47-AFB2-444C-ACE6-5087A1821B86}" type="slidenum">
              <a:rPr lang="en-US" sz="1200">
                <a:solidFill>
                  <a:prstClr val="black"/>
                </a:solidFill>
              </a:rPr>
              <a:pPr eaLnBrk="1" hangingPunct="1"/>
              <a:t>65</a:t>
            </a:fld>
            <a:endParaRPr lang="en-US" sz="1200">
              <a:solidFill>
                <a:prstClr val="black"/>
              </a:solidFill>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056" eaLnBrk="0" hangingPunct="0">
              <a:defRPr sz="2600">
                <a:solidFill>
                  <a:schemeClr val="tx1"/>
                </a:solidFill>
                <a:latin typeface="Arial" charset="0"/>
                <a:ea typeface="ＭＳ Ｐゴシック" charset="0"/>
                <a:cs typeface="ＭＳ Ｐゴシック" charset="0"/>
              </a:defRPr>
            </a:lvl1pPr>
            <a:lvl2pPr marL="39661412" indent="-39183363" defTabSz="966056" eaLnBrk="0" hangingPunct="0">
              <a:defRPr sz="2600">
                <a:solidFill>
                  <a:schemeClr val="tx1"/>
                </a:solidFill>
                <a:latin typeface="Arial" charset="0"/>
                <a:ea typeface="ＭＳ Ｐゴシック" charset="0"/>
              </a:defRPr>
            </a:lvl2pPr>
            <a:lvl3pPr eaLnBrk="0" hangingPunct="0">
              <a:defRPr sz="2600">
                <a:solidFill>
                  <a:schemeClr val="tx1"/>
                </a:solidFill>
                <a:latin typeface="Arial" charset="0"/>
                <a:ea typeface="ＭＳ Ｐゴシック" charset="0"/>
              </a:defRPr>
            </a:lvl3pPr>
            <a:lvl4pPr eaLnBrk="0" hangingPunct="0">
              <a:defRPr sz="2600">
                <a:solidFill>
                  <a:schemeClr val="tx1"/>
                </a:solidFill>
                <a:latin typeface="Arial" charset="0"/>
                <a:ea typeface="ＭＳ Ｐゴシック" charset="0"/>
              </a:defRPr>
            </a:lvl4pPr>
            <a:lvl5pPr eaLnBrk="0" hangingPunct="0">
              <a:defRPr sz="2600">
                <a:solidFill>
                  <a:schemeClr val="tx1"/>
                </a:solidFill>
                <a:latin typeface="Arial" charset="0"/>
                <a:ea typeface="ＭＳ Ｐゴシック" charset="0"/>
              </a:defRPr>
            </a:lvl5pPr>
            <a:lvl6pPr marL="478048" eaLnBrk="0" fontAlgn="base" hangingPunct="0">
              <a:spcBef>
                <a:spcPct val="0"/>
              </a:spcBef>
              <a:spcAft>
                <a:spcPct val="0"/>
              </a:spcAft>
              <a:defRPr sz="2600">
                <a:solidFill>
                  <a:schemeClr val="tx1"/>
                </a:solidFill>
                <a:latin typeface="Arial" charset="0"/>
                <a:ea typeface="ＭＳ Ｐゴシック" charset="0"/>
              </a:defRPr>
            </a:lvl6pPr>
            <a:lvl7pPr marL="956097" eaLnBrk="0" fontAlgn="base" hangingPunct="0">
              <a:spcBef>
                <a:spcPct val="0"/>
              </a:spcBef>
              <a:spcAft>
                <a:spcPct val="0"/>
              </a:spcAft>
              <a:defRPr sz="2600">
                <a:solidFill>
                  <a:schemeClr val="tx1"/>
                </a:solidFill>
                <a:latin typeface="Arial" charset="0"/>
                <a:ea typeface="ＭＳ Ｐゴシック" charset="0"/>
              </a:defRPr>
            </a:lvl7pPr>
            <a:lvl8pPr marL="1434145" eaLnBrk="0" fontAlgn="base" hangingPunct="0">
              <a:spcBef>
                <a:spcPct val="0"/>
              </a:spcBef>
              <a:spcAft>
                <a:spcPct val="0"/>
              </a:spcAft>
              <a:defRPr sz="2600">
                <a:solidFill>
                  <a:schemeClr val="tx1"/>
                </a:solidFill>
                <a:latin typeface="Arial" charset="0"/>
                <a:ea typeface="ＭＳ Ｐゴシック" charset="0"/>
              </a:defRPr>
            </a:lvl8pPr>
            <a:lvl9pPr marL="1912193" eaLnBrk="0" fontAlgn="base" hangingPunct="0">
              <a:spcBef>
                <a:spcPct val="0"/>
              </a:spcBef>
              <a:spcAft>
                <a:spcPct val="0"/>
              </a:spcAft>
              <a:defRPr sz="2600">
                <a:solidFill>
                  <a:schemeClr val="tx1"/>
                </a:solidFill>
                <a:latin typeface="Arial" charset="0"/>
                <a:ea typeface="ＭＳ Ｐゴシック" charset="0"/>
              </a:defRPr>
            </a:lvl9pPr>
          </a:lstStyle>
          <a:p>
            <a:pPr eaLnBrk="1" hangingPunct="1"/>
            <a:fld id="{BFDDF752-3E96-F14C-A9FC-CDB81EAFF4B0}" type="slidenum">
              <a:rPr lang="en-US" sz="1300">
                <a:solidFill>
                  <a:srgbClr val="000000"/>
                </a:solidFill>
              </a:rPr>
              <a:pPr eaLnBrk="1" hangingPunct="1"/>
              <a:t>67</a:t>
            </a:fld>
            <a:endParaRPr lang="en-US" sz="1300">
              <a:solidFill>
                <a:srgbClr val="000000"/>
              </a:solidFill>
            </a:endParaRPr>
          </a:p>
        </p:txBody>
      </p:sp>
      <p:sp>
        <p:nvSpPr>
          <p:cNvPr id="265219" name="Rectangle 2"/>
          <p:cNvSpPr>
            <a:spLocks noGrp="1" noRot="1" noChangeAspect="1" noChangeArrowheads="1" noTextEdit="1"/>
          </p:cNvSpPr>
          <p:nvPr>
            <p:ph type="sldImg"/>
          </p:nvPr>
        </p:nvSpPr>
        <p:spPr>
          <a:ln/>
        </p:spPr>
      </p:sp>
      <p:sp>
        <p:nvSpPr>
          <p:cNvPr id="2652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514D598-0F7C-7A4C-99FF-6A24579BFCFC}" type="slidenum">
              <a:rPr lang="en-US"/>
              <a:pPr/>
              <a:t>68</a:t>
            </a:fld>
            <a:endParaRPr lang="en-US"/>
          </a:p>
        </p:txBody>
      </p:sp>
      <p:sp>
        <p:nvSpPr>
          <p:cNvPr id="335874" name="Rectangle 2"/>
          <p:cNvSpPr>
            <a:spLocks noGrp="1" noRot="1" noChangeAspect="1" noChangeArrowheads="1"/>
          </p:cNvSpPr>
          <p:nvPr>
            <p:ph type="sldImg"/>
          </p:nvPr>
        </p:nvSpPr>
        <p:spPr bwMode="auto">
          <a:xfrm>
            <a:off x="2943225" y="522288"/>
            <a:ext cx="3716338" cy="2787650"/>
          </a:xfrm>
          <a:prstGeom prst="rect">
            <a:avLst/>
          </a:prstGeom>
          <a:solidFill>
            <a:srgbClr val="FFFFFF"/>
          </a:solidFill>
          <a:ln>
            <a:solidFill>
              <a:srgbClr val="000000"/>
            </a:solidFill>
            <a:miter lim="800000"/>
            <a:headEnd/>
            <a:tailEnd/>
          </a:ln>
        </p:spPr>
      </p:sp>
      <p:sp>
        <p:nvSpPr>
          <p:cNvPr id="335875" name="Rectangle 3"/>
          <p:cNvSpPr>
            <a:spLocks noGrp="1" noChangeArrowheads="1"/>
          </p:cNvSpPr>
          <p:nvPr>
            <p:ph type="body" idx="1"/>
          </p:nvPr>
        </p:nvSpPr>
        <p:spPr bwMode="auto">
          <a:xfrm>
            <a:off x="1300163" y="3482975"/>
            <a:ext cx="7000875" cy="3309938"/>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10C4AA-9E20-E94E-8565-63DC0241D9F1}" type="slidenum">
              <a:rPr lang="en-US"/>
              <a:pPr/>
              <a:t>69</a:t>
            </a:fld>
            <a:endParaRPr lang="en-US"/>
          </a:p>
        </p:txBody>
      </p:sp>
      <p:sp>
        <p:nvSpPr>
          <p:cNvPr id="337922" name="Rectangle 2"/>
          <p:cNvSpPr>
            <a:spLocks noGrp="1" noRot="1" noChangeAspect="1" noChangeArrowheads="1"/>
          </p:cNvSpPr>
          <p:nvPr>
            <p:ph type="sldImg"/>
          </p:nvPr>
        </p:nvSpPr>
        <p:spPr bwMode="auto">
          <a:xfrm>
            <a:off x="2943225" y="522288"/>
            <a:ext cx="3716338" cy="2787650"/>
          </a:xfrm>
          <a:prstGeom prst="rect">
            <a:avLst/>
          </a:prstGeom>
          <a:solidFill>
            <a:srgbClr val="FFFFFF"/>
          </a:solidFill>
          <a:ln>
            <a:solidFill>
              <a:srgbClr val="000000"/>
            </a:solidFill>
            <a:miter lim="800000"/>
            <a:headEnd/>
            <a:tailEnd/>
          </a:ln>
        </p:spPr>
      </p:sp>
      <p:sp>
        <p:nvSpPr>
          <p:cNvPr id="337923" name="Rectangle 3"/>
          <p:cNvSpPr>
            <a:spLocks noGrp="1" noChangeArrowheads="1"/>
          </p:cNvSpPr>
          <p:nvPr>
            <p:ph type="body" idx="1"/>
          </p:nvPr>
        </p:nvSpPr>
        <p:spPr bwMode="auto">
          <a:xfrm>
            <a:off x="1300163" y="3482975"/>
            <a:ext cx="7000875" cy="3309938"/>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E62159C-E4BF-9940-8497-B41CE4FFA1B4}" type="slidenum">
              <a:rPr lang="en-US"/>
              <a:pPr/>
              <a:t>9</a:t>
            </a:fld>
            <a:endParaRPr lang="en-US"/>
          </a:p>
        </p:txBody>
      </p:sp>
      <p:sp>
        <p:nvSpPr>
          <p:cNvPr id="327682" name="Rectangle 2"/>
          <p:cNvSpPr>
            <a:spLocks noGrp="1" noRot="1" noChangeAspect="1" noChangeArrowheads="1" noTextEdit="1"/>
          </p:cNvSpPr>
          <p:nvPr>
            <p:ph type="sldImg"/>
          </p:nvPr>
        </p:nvSpPr>
        <p:spPr>
          <a:xfrm>
            <a:off x="2943225" y="522288"/>
            <a:ext cx="3716338" cy="2787650"/>
          </a:xfrm>
          <a:ln/>
        </p:spPr>
      </p:sp>
      <p:sp>
        <p:nvSpPr>
          <p:cNvPr id="3276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A306084-15A6-DE4F-8051-86C71BCEE594}" type="slidenum">
              <a:rPr lang="en-US"/>
              <a:pPr/>
              <a:t>18</a:t>
            </a:fld>
            <a:endParaRPr lang="en-US"/>
          </a:p>
        </p:txBody>
      </p:sp>
      <p:sp>
        <p:nvSpPr>
          <p:cNvPr id="281602" name="Rectangle 2"/>
          <p:cNvSpPr>
            <a:spLocks noGrp="1" noRot="1" noChangeAspect="1" noChangeArrowheads="1" noTextEdit="1"/>
          </p:cNvSpPr>
          <p:nvPr>
            <p:ph type="sldImg"/>
          </p:nvPr>
        </p:nvSpPr>
        <p:spPr>
          <a:xfrm>
            <a:off x="2943225" y="522288"/>
            <a:ext cx="3716338" cy="2787650"/>
          </a:xfrm>
          <a:ln/>
        </p:spPr>
      </p:sp>
      <p:sp>
        <p:nvSpPr>
          <p:cNvPr id="2816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E3B9BAC-16AB-F344-8D75-57CA24922C30}" type="slidenum">
              <a:rPr lang="en-US"/>
              <a:pPr/>
              <a:t>19</a:t>
            </a:fld>
            <a:endParaRPr lang="en-US"/>
          </a:p>
        </p:txBody>
      </p:sp>
      <p:sp>
        <p:nvSpPr>
          <p:cNvPr id="282626" name="Rectangle 2"/>
          <p:cNvSpPr>
            <a:spLocks noGrp="1" noRot="1" noChangeAspect="1" noChangeArrowheads="1" noTextEdit="1"/>
          </p:cNvSpPr>
          <p:nvPr>
            <p:ph type="sldImg"/>
          </p:nvPr>
        </p:nvSpPr>
        <p:spPr>
          <a:xfrm>
            <a:off x="2943225" y="522288"/>
            <a:ext cx="3716338" cy="2787650"/>
          </a:xfrm>
          <a:ln/>
        </p:spPr>
      </p:sp>
      <p:sp>
        <p:nvSpPr>
          <p:cNvPr id="2826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1105890-181F-734D-BD87-10ECC0D8C4BA}" type="slidenum">
              <a:rPr lang="en-US"/>
              <a:pPr/>
              <a:t>20</a:t>
            </a:fld>
            <a:endParaRPr lang="en-US"/>
          </a:p>
        </p:txBody>
      </p:sp>
      <p:sp>
        <p:nvSpPr>
          <p:cNvPr id="283650" name="Rectangle 2"/>
          <p:cNvSpPr>
            <a:spLocks noGrp="1" noRot="1" noChangeAspect="1" noChangeArrowheads="1" noTextEdit="1"/>
          </p:cNvSpPr>
          <p:nvPr>
            <p:ph type="sldImg"/>
          </p:nvPr>
        </p:nvSpPr>
        <p:spPr>
          <a:xfrm>
            <a:off x="2943225" y="522288"/>
            <a:ext cx="3716338" cy="2787650"/>
          </a:xfrm>
          <a:ln/>
        </p:spPr>
      </p:sp>
      <p:sp>
        <p:nvSpPr>
          <p:cNvPr id="283651" name="Rectangle 3"/>
          <p:cNvSpPr>
            <a:spLocks noGrp="1" noChangeArrowheads="1"/>
          </p:cNvSpPr>
          <p:nvPr>
            <p:ph type="body" idx="1"/>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933" indent="0" algn="ctr">
              <a:buNone/>
              <a:defRPr/>
            </a:lvl2pPr>
            <a:lvl3pPr marL="913865" indent="0" algn="ctr">
              <a:buNone/>
              <a:defRPr/>
            </a:lvl3pPr>
            <a:lvl4pPr marL="1370799" indent="0" algn="ctr">
              <a:buNone/>
              <a:defRPr/>
            </a:lvl4pPr>
            <a:lvl5pPr marL="1827731" indent="0" algn="ctr">
              <a:buNone/>
              <a:defRPr/>
            </a:lvl5pPr>
            <a:lvl6pPr marL="2284665" indent="0" algn="ctr">
              <a:buNone/>
              <a:defRPr/>
            </a:lvl6pPr>
            <a:lvl7pPr marL="2741596" indent="0" algn="ctr">
              <a:buNone/>
              <a:defRPr/>
            </a:lvl7pPr>
            <a:lvl8pPr marL="3198530" indent="0" algn="ctr">
              <a:buNone/>
              <a:defRPr/>
            </a:lvl8pPr>
            <a:lvl9pPr marL="365546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9B0F8B19-28CC-6045-BD13-4BD91A9E9FFB}"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CD1A45C2-F66A-9440-BE1E-85D98C68B82B}"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240A71D0-0813-8A44-9BB6-AB5EB4EABFEC}" type="slidenum">
              <a:rPr lang="en-US"/>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933" indent="0" algn="ctr">
              <a:buNone/>
              <a:defRPr/>
            </a:lvl2pPr>
            <a:lvl3pPr marL="913865" indent="0" algn="ctr">
              <a:buNone/>
              <a:defRPr/>
            </a:lvl3pPr>
            <a:lvl4pPr marL="1370799" indent="0" algn="ctr">
              <a:buNone/>
              <a:defRPr/>
            </a:lvl4pPr>
            <a:lvl5pPr marL="1827731" indent="0" algn="ctr">
              <a:buNone/>
              <a:defRPr/>
            </a:lvl5pPr>
            <a:lvl6pPr marL="2284665" indent="0" algn="ctr">
              <a:buNone/>
              <a:defRPr/>
            </a:lvl6pPr>
            <a:lvl7pPr marL="2741596" indent="0" algn="ctr">
              <a:buNone/>
              <a:defRPr/>
            </a:lvl7pPr>
            <a:lvl8pPr marL="3198530" indent="0" algn="ctr">
              <a:buNone/>
              <a:defRPr/>
            </a:lvl8pPr>
            <a:lvl9pPr marL="365546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DB46FCA8-068B-864E-9FF1-1108FD569CB7}"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408A7F97-62D1-3E43-8C35-82DE8F24920F}" type="slidenum">
              <a:rPr lang="en-US"/>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6933" indent="0">
              <a:buNone/>
              <a:defRPr sz="1800"/>
            </a:lvl2pPr>
            <a:lvl3pPr marL="913865" indent="0">
              <a:buNone/>
              <a:defRPr sz="1600"/>
            </a:lvl3pPr>
            <a:lvl4pPr marL="1370799" indent="0">
              <a:buNone/>
              <a:defRPr sz="1400"/>
            </a:lvl4pPr>
            <a:lvl5pPr marL="1827731" indent="0">
              <a:buNone/>
              <a:defRPr sz="1400"/>
            </a:lvl5pPr>
            <a:lvl6pPr marL="2284665" indent="0">
              <a:buNone/>
              <a:defRPr sz="1400"/>
            </a:lvl6pPr>
            <a:lvl7pPr marL="2741596" indent="0">
              <a:buNone/>
              <a:defRPr sz="1400"/>
            </a:lvl7pPr>
            <a:lvl8pPr marL="3198530" indent="0">
              <a:buNone/>
              <a:defRPr sz="1400"/>
            </a:lvl8pPr>
            <a:lvl9pPr marL="365546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5BBFCAA7-BD10-734F-A954-6A5DA2D3F021}" type="slidenum">
              <a:rPr lang="en-US"/>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smtClean="0"/>
            </a:lvl1pPr>
          </a:lstStyle>
          <a:p>
            <a:fld id="{D2EA504D-E06B-5342-AA79-AA61DFFEEA3F}" type="slidenum">
              <a:rPr lang="en-US"/>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933" indent="0">
              <a:buNone/>
              <a:defRPr sz="2000" b="1"/>
            </a:lvl2pPr>
            <a:lvl3pPr marL="913865" indent="0">
              <a:buNone/>
              <a:defRPr sz="1800" b="1"/>
            </a:lvl3pPr>
            <a:lvl4pPr marL="1370799" indent="0">
              <a:buNone/>
              <a:defRPr sz="1600" b="1"/>
            </a:lvl4pPr>
            <a:lvl5pPr marL="1827731" indent="0">
              <a:buNone/>
              <a:defRPr sz="1600" b="1"/>
            </a:lvl5pPr>
            <a:lvl6pPr marL="2284665" indent="0">
              <a:buNone/>
              <a:defRPr sz="1600" b="1"/>
            </a:lvl6pPr>
            <a:lvl7pPr marL="2741596" indent="0">
              <a:buNone/>
              <a:defRPr sz="1600" b="1"/>
            </a:lvl7pPr>
            <a:lvl8pPr marL="3198530" indent="0">
              <a:buNone/>
              <a:defRPr sz="1600" b="1"/>
            </a:lvl8pPr>
            <a:lvl9pPr marL="365546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0" y="1535113"/>
            <a:ext cx="4041775" cy="639762"/>
          </a:xfrm>
        </p:spPr>
        <p:txBody>
          <a:bodyPr anchor="b"/>
          <a:lstStyle>
            <a:lvl1pPr marL="0" indent="0">
              <a:buNone/>
              <a:defRPr sz="2400" b="1"/>
            </a:lvl1pPr>
            <a:lvl2pPr marL="456933" indent="0">
              <a:buNone/>
              <a:defRPr sz="2000" b="1"/>
            </a:lvl2pPr>
            <a:lvl3pPr marL="913865" indent="0">
              <a:buNone/>
              <a:defRPr sz="1800" b="1"/>
            </a:lvl3pPr>
            <a:lvl4pPr marL="1370799" indent="0">
              <a:buNone/>
              <a:defRPr sz="1600" b="1"/>
            </a:lvl4pPr>
            <a:lvl5pPr marL="1827731" indent="0">
              <a:buNone/>
              <a:defRPr sz="1600" b="1"/>
            </a:lvl5pPr>
            <a:lvl6pPr marL="2284665" indent="0">
              <a:buNone/>
              <a:defRPr sz="1600" b="1"/>
            </a:lvl6pPr>
            <a:lvl7pPr marL="2741596" indent="0">
              <a:buNone/>
              <a:defRPr sz="1600" b="1"/>
            </a:lvl7pPr>
            <a:lvl8pPr marL="3198530" indent="0">
              <a:buNone/>
              <a:defRPr sz="1600" b="1"/>
            </a:lvl8pPr>
            <a:lvl9pPr marL="365546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smtClean="0"/>
            </a:lvl1pPr>
          </a:lstStyle>
          <a:p>
            <a:fld id="{1EB50A0E-0907-8E4B-96DA-F5D73AC42F13}" type="slidenum">
              <a:rPr lang="en-US"/>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smtClean="0"/>
            </a:lvl1pPr>
          </a:lstStyle>
          <a:p>
            <a:fld id="{4A8034E8-24EA-E24A-B01B-D781964E7FDE}" type="slidenum">
              <a:rPr lang="en-US"/>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smtClean="0"/>
            </a:lvl1pPr>
          </a:lstStyle>
          <a:p>
            <a:fld id="{C23CD53B-91AE-8E4C-B666-B47052740991}" type="slidenum">
              <a:rPr lang="en-US"/>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a:lvl1pPr>
            <a:lvl2pPr marL="456933" indent="0">
              <a:buNone/>
              <a:defRPr sz="1200"/>
            </a:lvl2pPr>
            <a:lvl3pPr marL="913865" indent="0">
              <a:buNone/>
              <a:defRPr sz="1000"/>
            </a:lvl3pPr>
            <a:lvl4pPr marL="1370799" indent="0">
              <a:buNone/>
              <a:defRPr sz="900"/>
            </a:lvl4pPr>
            <a:lvl5pPr marL="1827731" indent="0">
              <a:buNone/>
              <a:defRPr sz="900"/>
            </a:lvl5pPr>
            <a:lvl6pPr marL="2284665" indent="0">
              <a:buNone/>
              <a:defRPr sz="900"/>
            </a:lvl6pPr>
            <a:lvl7pPr marL="2741596" indent="0">
              <a:buNone/>
              <a:defRPr sz="900"/>
            </a:lvl7pPr>
            <a:lvl8pPr marL="3198530" indent="0">
              <a:buNone/>
              <a:defRPr sz="900"/>
            </a:lvl8pPr>
            <a:lvl9pPr marL="365546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smtClean="0"/>
            </a:lvl1pPr>
          </a:lstStyle>
          <a:p>
            <a:fld id="{BC4E3D6A-7787-3E44-8FD5-FAE79C04B716}"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2E6FFC96-DF0D-E843-A9A8-721C3BA8EA96}" type="slidenum">
              <a:rPr lang="en-US"/>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33" indent="0">
              <a:buNone/>
              <a:defRPr sz="2800"/>
            </a:lvl2pPr>
            <a:lvl3pPr marL="913865" indent="0">
              <a:buNone/>
              <a:defRPr sz="2400"/>
            </a:lvl3pPr>
            <a:lvl4pPr marL="1370799" indent="0">
              <a:buNone/>
              <a:defRPr sz="2000"/>
            </a:lvl4pPr>
            <a:lvl5pPr marL="1827731" indent="0">
              <a:buNone/>
              <a:defRPr sz="2000"/>
            </a:lvl5pPr>
            <a:lvl6pPr marL="2284665" indent="0">
              <a:buNone/>
              <a:defRPr sz="2000"/>
            </a:lvl6pPr>
            <a:lvl7pPr marL="2741596" indent="0">
              <a:buNone/>
              <a:defRPr sz="2000"/>
            </a:lvl7pPr>
            <a:lvl8pPr marL="3198530" indent="0">
              <a:buNone/>
              <a:defRPr sz="2000"/>
            </a:lvl8pPr>
            <a:lvl9pPr marL="365546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933" indent="0">
              <a:buNone/>
              <a:defRPr sz="1200"/>
            </a:lvl2pPr>
            <a:lvl3pPr marL="913865" indent="0">
              <a:buNone/>
              <a:defRPr sz="1000"/>
            </a:lvl3pPr>
            <a:lvl4pPr marL="1370799" indent="0">
              <a:buNone/>
              <a:defRPr sz="900"/>
            </a:lvl4pPr>
            <a:lvl5pPr marL="1827731" indent="0">
              <a:buNone/>
              <a:defRPr sz="900"/>
            </a:lvl5pPr>
            <a:lvl6pPr marL="2284665" indent="0">
              <a:buNone/>
              <a:defRPr sz="900"/>
            </a:lvl6pPr>
            <a:lvl7pPr marL="2741596" indent="0">
              <a:buNone/>
              <a:defRPr sz="900"/>
            </a:lvl7pPr>
            <a:lvl8pPr marL="3198530" indent="0">
              <a:buNone/>
              <a:defRPr sz="900"/>
            </a:lvl8pPr>
            <a:lvl9pPr marL="365546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smtClean="0"/>
            </a:lvl1pPr>
          </a:lstStyle>
          <a:p>
            <a:fld id="{2B33B845-37C9-534E-BE03-6302F00916B6}" type="slidenum">
              <a:rPr lang="en-US"/>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606F9CEA-39C2-F44A-9FEA-F100FE96EECC}" type="slidenum">
              <a:rPr lang="en-US"/>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351B2204-0369-1246-8263-73D97502B029}" type="slidenum">
              <a:rPr lang="en-US"/>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endParaRPr lang="en-US"/>
          </a:p>
        </p:txBody>
      </p:sp>
      <p:sp>
        <p:nvSpPr>
          <p:cNvPr id="3" name="Rectangle 5"/>
          <p:cNvSpPr>
            <a:spLocks noGrp="1" noChangeArrowheads="1"/>
          </p:cNvSpPr>
          <p:nvPr>
            <p:ph type="ftr" sz="quarter" idx="11"/>
          </p:nvPr>
        </p:nvSpPr>
        <p:spPr/>
        <p:txBody>
          <a:bodyPr/>
          <a:lstStyle>
            <a:lvl1pPr>
              <a:defRPr/>
            </a:lvl1pPr>
          </a:lstStyle>
          <a:p>
            <a:endParaRPr lang="en-US"/>
          </a:p>
        </p:txBody>
      </p:sp>
      <p:sp>
        <p:nvSpPr>
          <p:cNvPr id="4" name="Rectangle 6"/>
          <p:cNvSpPr>
            <a:spLocks noGrp="1" noChangeArrowheads="1"/>
          </p:cNvSpPr>
          <p:nvPr>
            <p:ph type="sldNum" sz="quarter" idx="12"/>
          </p:nvPr>
        </p:nvSpPr>
        <p:spPr/>
        <p:txBody>
          <a:bodyPr/>
          <a:lstStyle>
            <a:lvl1pPr>
              <a:defRPr/>
            </a:lvl1pPr>
          </a:lstStyle>
          <a:p>
            <a:fld id="{14838896-4E1D-CB4E-B6E5-396F358A53A3}" type="slidenum">
              <a:rPr lang="en-US"/>
              <a:pPr/>
              <a:t>‹#›</a:t>
            </a:fld>
            <a:endParaRPr lang="en-US"/>
          </a:p>
        </p:txBody>
      </p:sp>
    </p:spTree>
    <p:extLst>
      <p:ext uri="{BB962C8B-B14F-4D97-AF65-F5344CB8AC3E}">
        <p14:creationId xmlns:p14="http://schemas.microsoft.com/office/powerpoint/2010/main" val="4113822235"/>
      </p:ext>
    </p:extLst>
  </p:cSld>
  <p:clrMapOvr>
    <a:masterClrMapping/>
  </p:clrMapOvr>
  <p:transition xmlns:p14="http://schemas.microsoft.com/office/powerpoint/2010/mai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8194"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8195" name="Rectangle 3"/>
          <p:cNvSpPr>
            <a:spLocks noGrp="1" noChangeArrowheads="1"/>
          </p:cNvSpPr>
          <p:nvPr>
            <p:ph type="subTitle" idx="1"/>
          </p:nvPr>
        </p:nvSpPr>
        <p:spPr>
          <a:xfrm>
            <a:off x="1371600" y="3886200"/>
            <a:ext cx="6400800" cy="1752600"/>
          </a:xfrm>
        </p:spPr>
        <p:txBody>
          <a:bodyPr/>
          <a:lstStyle>
            <a:lvl1pPr marL="0" indent="0" algn="ctr">
              <a:buFont typeface="Wingdings" pitchFamily="37" charset="2"/>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endParaRPr lang="en-US"/>
          </a:p>
        </p:txBody>
      </p:sp>
      <p:sp>
        <p:nvSpPr>
          <p:cNvPr id="5" name="Rectangle 5"/>
          <p:cNvSpPr>
            <a:spLocks noGrp="1" noChangeArrowheads="1"/>
          </p:cNvSpPr>
          <p:nvPr>
            <p:ph type="ftr" sz="quarter" idx="11"/>
          </p:nvPr>
        </p:nvSpPr>
        <p:spPr/>
        <p:txBody>
          <a:bodyPr/>
          <a:lstStyle>
            <a:lvl1pPr eaLnBrk="1" hangingPunct="1">
              <a:defRPr/>
            </a:lvl1pPr>
          </a:lstStyle>
          <a:p>
            <a:endParaRPr lang="en-US"/>
          </a:p>
        </p:txBody>
      </p:sp>
      <p:sp>
        <p:nvSpPr>
          <p:cNvPr id="6" name="Rectangle 6"/>
          <p:cNvSpPr>
            <a:spLocks noGrp="1" noChangeArrowheads="1"/>
          </p:cNvSpPr>
          <p:nvPr>
            <p:ph type="sldNum" sz="quarter" idx="12"/>
          </p:nvPr>
        </p:nvSpPr>
        <p:spPr/>
        <p:txBody>
          <a:bodyPr/>
          <a:lstStyle>
            <a:lvl1pPr eaLnBrk="1" hangingPunct="1">
              <a:defRPr/>
            </a:lvl1pPr>
          </a:lstStyle>
          <a:p>
            <a:fld id="{EF404CBD-430A-5D44-9DF3-8927420D20E1}" type="slidenum">
              <a:rPr lang="en-US"/>
              <a:pPr/>
              <a:t>‹#›</a:t>
            </a:fld>
            <a:endParaRPr lang="en-US"/>
          </a:p>
        </p:txBody>
      </p:sp>
    </p:spTree>
    <p:extLst>
      <p:ext uri="{BB962C8B-B14F-4D97-AF65-F5344CB8AC3E}">
        <p14:creationId xmlns:p14="http://schemas.microsoft.com/office/powerpoint/2010/main" val="961953603"/>
      </p:ext>
    </p:extLst>
  </p:cSld>
  <p:clrMapOvr>
    <a:masterClrMapping/>
  </p:clrMapOvr>
  <p:transition xmlns:p14="http://schemas.microsoft.com/office/powerpoint/2010/mai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auto">
              <a:spcBef>
                <a:spcPts val="0"/>
              </a:spcBef>
              <a:spcAft>
                <a:spcPts val="0"/>
              </a:spcAft>
              <a:defRPr>
                <a:latin typeface="+mn-lt"/>
                <a:ea typeface="+mn-ea"/>
                <a:cs typeface="+mn-cs"/>
              </a:defRPr>
            </a:lvl1pPr>
          </a:lstStyle>
          <a:p>
            <a:pPr>
              <a:defRPr/>
            </a:pPr>
            <a:endParaRPr lang="en-US">
              <a:latin typeface="Tahoma"/>
              <a:ea typeface="ＭＳ Ｐゴシック"/>
              <a:cs typeface="ＭＳ Ｐゴシック"/>
            </a:endParaRPr>
          </a:p>
        </p:txBody>
      </p:sp>
      <p:sp>
        <p:nvSpPr>
          <p:cNvPr id="3" name="Footer Placeholder 2"/>
          <p:cNvSpPr>
            <a:spLocks noGrp="1"/>
          </p:cNvSpPr>
          <p:nvPr>
            <p:ph type="ftr" sz="quarter" idx="11"/>
          </p:nvPr>
        </p:nvSpPr>
        <p:spPr/>
        <p:txBody>
          <a:bodyPr/>
          <a:lstStyle>
            <a:lvl1pPr fontAlgn="auto">
              <a:spcBef>
                <a:spcPts val="0"/>
              </a:spcBef>
              <a:spcAft>
                <a:spcPts val="0"/>
              </a:spcAft>
              <a:defRPr>
                <a:latin typeface="+mn-lt"/>
                <a:ea typeface="+mn-ea"/>
                <a:cs typeface="+mn-cs"/>
              </a:defRPr>
            </a:lvl1pPr>
          </a:lstStyle>
          <a:p>
            <a:pPr>
              <a:defRPr/>
            </a:pPr>
            <a:endParaRPr lang="en-US">
              <a:latin typeface="Tahoma"/>
              <a:ea typeface="ＭＳ Ｐゴシック"/>
              <a:cs typeface="ＭＳ Ｐゴシック"/>
            </a:endParaRPr>
          </a:p>
        </p:txBody>
      </p:sp>
      <p:sp>
        <p:nvSpPr>
          <p:cNvPr id="4" name="Slide Number Placeholder 3"/>
          <p:cNvSpPr>
            <a:spLocks noGrp="1"/>
          </p:cNvSpPr>
          <p:nvPr>
            <p:ph type="sldNum" sz="quarter" idx="12"/>
          </p:nvPr>
        </p:nvSpPr>
        <p:spPr/>
        <p:txBody>
          <a:bodyPr/>
          <a:lstStyle>
            <a:lvl1pPr>
              <a:defRPr/>
            </a:lvl1pPr>
          </a:lstStyle>
          <a:p>
            <a:fld id="{9DA39D3E-98F8-754B-A9F6-C4A296DCCC88}" type="slidenum">
              <a:rPr lang="en-US"/>
              <a:pPr/>
              <a:t>‹#›</a:t>
            </a:fld>
            <a:endParaRPr lang="en-US"/>
          </a:p>
        </p:txBody>
      </p:sp>
    </p:spTree>
    <p:extLst>
      <p:ext uri="{BB962C8B-B14F-4D97-AF65-F5344CB8AC3E}">
        <p14:creationId xmlns:p14="http://schemas.microsoft.com/office/powerpoint/2010/main" val="37369369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6933" indent="0">
              <a:buNone/>
              <a:defRPr sz="1800"/>
            </a:lvl2pPr>
            <a:lvl3pPr marL="913865" indent="0">
              <a:buNone/>
              <a:defRPr sz="1600"/>
            </a:lvl3pPr>
            <a:lvl4pPr marL="1370799" indent="0">
              <a:buNone/>
              <a:defRPr sz="1400"/>
            </a:lvl4pPr>
            <a:lvl5pPr marL="1827731" indent="0">
              <a:buNone/>
              <a:defRPr sz="1400"/>
            </a:lvl5pPr>
            <a:lvl6pPr marL="2284665" indent="0">
              <a:buNone/>
              <a:defRPr sz="1400"/>
            </a:lvl6pPr>
            <a:lvl7pPr marL="2741596" indent="0">
              <a:buNone/>
              <a:defRPr sz="1400"/>
            </a:lvl7pPr>
            <a:lvl8pPr marL="3198530" indent="0">
              <a:buNone/>
              <a:defRPr sz="1400"/>
            </a:lvl8pPr>
            <a:lvl9pPr marL="365546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D70A94D3-DA48-3D48-8EE6-2B1C36E0AA44}"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smtClean="0"/>
            </a:lvl1pPr>
          </a:lstStyle>
          <a:p>
            <a:fld id="{4C3055DF-0FC6-A947-8A62-2EBA356DD506}"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933" indent="0">
              <a:buNone/>
              <a:defRPr sz="2000" b="1"/>
            </a:lvl2pPr>
            <a:lvl3pPr marL="913865" indent="0">
              <a:buNone/>
              <a:defRPr sz="1800" b="1"/>
            </a:lvl3pPr>
            <a:lvl4pPr marL="1370799" indent="0">
              <a:buNone/>
              <a:defRPr sz="1600" b="1"/>
            </a:lvl4pPr>
            <a:lvl5pPr marL="1827731" indent="0">
              <a:buNone/>
              <a:defRPr sz="1600" b="1"/>
            </a:lvl5pPr>
            <a:lvl6pPr marL="2284665" indent="0">
              <a:buNone/>
              <a:defRPr sz="1600" b="1"/>
            </a:lvl6pPr>
            <a:lvl7pPr marL="2741596" indent="0">
              <a:buNone/>
              <a:defRPr sz="1600" b="1"/>
            </a:lvl7pPr>
            <a:lvl8pPr marL="3198530" indent="0">
              <a:buNone/>
              <a:defRPr sz="1600" b="1"/>
            </a:lvl8pPr>
            <a:lvl9pPr marL="365546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0" y="1535113"/>
            <a:ext cx="4041775" cy="639762"/>
          </a:xfrm>
        </p:spPr>
        <p:txBody>
          <a:bodyPr anchor="b"/>
          <a:lstStyle>
            <a:lvl1pPr marL="0" indent="0">
              <a:buNone/>
              <a:defRPr sz="2400" b="1"/>
            </a:lvl1pPr>
            <a:lvl2pPr marL="456933" indent="0">
              <a:buNone/>
              <a:defRPr sz="2000" b="1"/>
            </a:lvl2pPr>
            <a:lvl3pPr marL="913865" indent="0">
              <a:buNone/>
              <a:defRPr sz="1800" b="1"/>
            </a:lvl3pPr>
            <a:lvl4pPr marL="1370799" indent="0">
              <a:buNone/>
              <a:defRPr sz="1600" b="1"/>
            </a:lvl4pPr>
            <a:lvl5pPr marL="1827731" indent="0">
              <a:buNone/>
              <a:defRPr sz="1600" b="1"/>
            </a:lvl5pPr>
            <a:lvl6pPr marL="2284665" indent="0">
              <a:buNone/>
              <a:defRPr sz="1600" b="1"/>
            </a:lvl6pPr>
            <a:lvl7pPr marL="2741596" indent="0">
              <a:buNone/>
              <a:defRPr sz="1600" b="1"/>
            </a:lvl7pPr>
            <a:lvl8pPr marL="3198530" indent="0">
              <a:buNone/>
              <a:defRPr sz="1600" b="1"/>
            </a:lvl8pPr>
            <a:lvl9pPr marL="365546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smtClean="0"/>
            </a:lvl1pPr>
          </a:lstStyle>
          <a:p>
            <a:fld id="{A011C6BA-DCCB-154B-9079-0A701866A3BE}"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smtClean="0"/>
            </a:lvl1pPr>
          </a:lstStyle>
          <a:p>
            <a:fld id="{6C5C041A-FB44-564C-8BCC-7BC80B1BF70E}"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smtClean="0"/>
            </a:lvl1pPr>
          </a:lstStyle>
          <a:p>
            <a:fld id="{E224CE2B-DC97-6D43-AE3D-9DCE75577397}"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a:lvl1pPr>
            <a:lvl2pPr marL="456933" indent="0">
              <a:buNone/>
              <a:defRPr sz="1200"/>
            </a:lvl2pPr>
            <a:lvl3pPr marL="913865" indent="0">
              <a:buNone/>
              <a:defRPr sz="1000"/>
            </a:lvl3pPr>
            <a:lvl4pPr marL="1370799" indent="0">
              <a:buNone/>
              <a:defRPr sz="900"/>
            </a:lvl4pPr>
            <a:lvl5pPr marL="1827731" indent="0">
              <a:buNone/>
              <a:defRPr sz="900"/>
            </a:lvl5pPr>
            <a:lvl6pPr marL="2284665" indent="0">
              <a:buNone/>
              <a:defRPr sz="900"/>
            </a:lvl6pPr>
            <a:lvl7pPr marL="2741596" indent="0">
              <a:buNone/>
              <a:defRPr sz="900"/>
            </a:lvl7pPr>
            <a:lvl8pPr marL="3198530" indent="0">
              <a:buNone/>
              <a:defRPr sz="900"/>
            </a:lvl8pPr>
            <a:lvl9pPr marL="365546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smtClean="0"/>
            </a:lvl1pPr>
          </a:lstStyle>
          <a:p>
            <a:fld id="{EDA1B96C-4787-4144-95CE-2CA177EE70E5}"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33" indent="0">
              <a:buNone/>
              <a:defRPr sz="2800"/>
            </a:lvl2pPr>
            <a:lvl3pPr marL="913865" indent="0">
              <a:buNone/>
              <a:defRPr sz="2400"/>
            </a:lvl3pPr>
            <a:lvl4pPr marL="1370799" indent="0">
              <a:buNone/>
              <a:defRPr sz="2000"/>
            </a:lvl4pPr>
            <a:lvl5pPr marL="1827731" indent="0">
              <a:buNone/>
              <a:defRPr sz="2000"/>
            </a:lvl5pPr>
            <a:lvl6pPr marL="2284665" indent="0">
              <a:buNone/>
              <a:defRPr sz="2000"/>
            </a:lvl6pPr>
            <a:lvl7pPr marL="2741596" indent="0">
              <a:buNone/>
              <a:defRPr sz="2000"/>
            </a:lvl7pPr>
            <a:lvl8pPr marL="3198530" indent="0">
              <a:buNone/>
              <a:defRPr sz="2000"/>
            </a:lvl8pPr>
            <a:lvl9pPr marL="365546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933" indent="0">
              <a:buNone/>
              <a:defRPr sz="1200"/>
            </a:lvl2pPr>
            <a:lvl3pPr marL="913865" indent="0">
              <a:buNone/>
              <a:defRPr sz="1000"/>
            </a:lvl3pPr>
            <a:lvl4pPr marL="1370799" indent="0">
              <a:buNone/>
              <a:defRPr sz="900"/>
            </a:lvl4pPr>
            <a:lvl5pPr marL="1827731" indent="0">
              <a:buNone/>
              <a:defRPr sz="900"/>
            </a:lvl5pPr>
            <a:lvl6pPr marL="2284665" indent="0">
              <a:buNone/>
              <a:defRPr sz="900"/>
            </a:lvl6pPr>
            <a:lvl7pPr marL="2741596" indent="0">
              <a:buNone/>
              <a:defRPr sz="900"/>
            </a:lvl7pPr>
            <a:lvl8pPr marL="3198530" indent="0">
              <a:buNone/>
              <a:defRPr sz="900"/>
            </a:lvl8pPr>
            <a:lvl9pPr marL="365546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smtClean="0"/>
            </a:lvl1pPr>
          </a:lstStyle>
          <a:p>
            <a:fld id="{8EA1C38A-0801-794C-A2A4-7B12B22EBD0B}"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theme" Target="../theme/theme4.xml"/><Relationship Id="rId3"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387" tIns="45693" rIns="91387" bIns="45693"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387" tIns="45693" rIns="91387" bIns="4569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87" tIns="45693" rIns="91387" bIns="45693" numCol="1" anchor="t" anchorCtr="0" compatLnSpc="1">
            <a:prstTxWarp prst="textNoShape">
              <a:avLst/>
            </a:prstTxWarp>
          </a:bodyPr>
          <a:lstStyle>
            <a:lvl1pPr>
              <a:defRPr sz="1400" b="0"/>
            </a:lvl1pPr>
          </a:lstStyle>
          <a:p>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87" tIns="45693" rIns="91387" bIns="45693" numCol="1" anchor="t" anchorCtr="0" compatLnSpc="1">
            <a:prstTxWarp prst="textNoShape">
              <a:avLst/>
            </a:prstTxWarp>
          </a:bodyPr>
          <a:lstStyle>
            <a:lvl1pPr algn="ctr">
              <a:defRPr sz="1400" b="0"/>
            </a:lvl1pPr>
          </a:lstStyle>
          <a:p>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87" tIns="45693" rIns="91387" bIns="45693" numCol="1" anchor="t" anchorCtr="0" compatLnSpc="1">
            <a:prstTxWarp prst="textNoShape">
              <a:avLst/>
            </a:prstTxWarp>
          </a:bodyPr>
          <a:lstStyle>
            <a:lvl1pPr algn="r">
              <a:defRPr sz="1400" b="0"/>
            </a:lvl1pPr>
          </a:lstStyle>
          <a:p>
            <a:fld id="{E3D47F9A-A8AF-C443-841B-011C8EA0C927}"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defRPr>
      </a:lvl2pPr>
      <a:lvl3pPr algn="ctr" rtl="0" fontAlgn="base">
        <a:spcBef>
          <a:spcPct val="0"/>
        </a:spcBef>
        <a:spcAft>
          <a:spcPct val="0"/>
        </a:spcAft>
        <a:defRPr sz="4400">
          <a:solidFill>
            <a:schemeClr val="tx2"/>
          </a:solidFill>
          <a:latin typeface="Times New Roman" charset="0"/>
        </a:defRPr>
      </a:lvl3pPr>
      <a:lvl4pPr algn="ctr" rtl="0" fontAlgn="base">
        <a:spcBef>
          <a:spcPct val="0"/>
        </a:spcBef>
        <a:spcAft>
          <a:spcPct val="0"/>
        </a:spcAft>
        <a:defRPr sz="4400">
          <a:solidFill>
            <a:schemeClr val="tx2"/>
          </a:solidFill>
          <a:latin typeface="Times New Roman" charset="0"/>
        </a:defRPr>
      </a:lvl4pPr>
      <a:lvl5pPr algn="ctr" rtl="0" fontAlgn="base">
        <a:spcBef>
          <a:spcPct val="0"/>
        </a:spcBef>
        <a:spcAft>
          <a:spcPct val="0"/>
        </a:spcAft>
        <a:defRPr sz="4400">
          <a:solidFill>
            <a:schemeClr val="tx2"/>
          </a:solidFill>
          <a:latin typeface="Times New Roman" charset="0"/>
        </a:defRPr>
      </a:lvl5pPr>
      <a:lvl6pPr marL="456933" algn="ctr" rtl="0" fontAlgn="base">
        <a:spcBef>
          <a:spcPct val="0"/>
        </a:spcBef>
        <a:spcAft>
          <a:spcPct val="0"/>
        </a:spcAft>
        <a:defRPr sz="4400">
          <a:solidFill>
            <a:schemeClr val="tx2"/>
          </a:solidFill>
          <a:latin typeface="Times New Roman" charset="0"/>
        </a:defRPr>
      </a:lvl6pPr>
      <a:lvl7pPr marL="913865" algn="ctr" rtl="0" fontAlgn="base">
        <a:spcBef>
          <a:spcPct val="0"/>
        </a:spcBef>
        <a:spcAft>
          <a:spcPct val="0"/>
        </a:spcAft>
        <a:defRPr sz="4400">
          <a:solidFill>
            <a:schemeClr val="tx2"/>
          </a:solidFill>
          <a:latin typeface="Times New Roman" charset="0"/>
        </a:defRPr>
      </a:lvl7pPr>
      <a:lvl8pPr marL="1370799" algn="ctr" rtl="0" fontAlgn="base">
        <a:spcBef>
          <a:spcPct val="0"/>
        </a:spcBef>
        <a:spcAft>
          <a:spcPct val="0"/>
        </a:spcAft>
        <a:defRPr sz="4400">
          <a:solidFill>
            <a:schemeClr val="tx2"/>
          </a:solidFill>
          <a:latin typeface="Times New Roman" charset="0"/>
        </a:defRPr>
      </a:lvl8pPr>
      <a:lvl9pPr marL="1827731" algn="ctr" rtl="0" fontAlgn="base">
        <a:spcBef>
          <a:spcPct val="0"/>
        </a:spcBef>
        <a:spcAft>
          <a:spcPct val="0"/>
        </a:spcAft>
        <a:defRPr sz="4400">
          <a:solidFill>
            <a:schemeClr val="tx2"/>
          </a:solidFill>
          <a:latin typeface="Times New Roman" charset="0"/>
        </a:defRPr>
      </a:lvl9pPr>
    </p:titleStyle>
    <p:bodyStyle>
      <a:lvl1pPr marL="342699" indent="-342699" algn="l" rtl="0" fontAlgn="base">
        <a:spcBef>
          <a:spcPct val="20000"/>
        </a:spcBef>
        <a:spcAft>
          <a:spcPct val="0"/>
        </a:spcAft>
        <a:buChar char="•"/>
        <a:defRPr sz="3200">
          <a:solidFill>
            <a:schemeClr val="tx1"/>
          </a:solidFill>
          <a:latin typeface="+mn-lt"/>
          <a:ea typeface="+mn-ea"/>
          <a:cs typeface="+mn-cs"/>
        </a:defRPr>
      </a:lvl1pPr>
      <a:lvl2pPr marL="742515" indent="-285582" algn="l" rtl="0" fontAlgn="base">
        <a:spcBef>
          <a:spcPct val="20000"/>
        </a:spcBef>
        <a:spcAft>
          <a:spcPct val="0"/>
        </a:spcAft>
        <a:buChar char="–"/>
        <a:defRPr sz="2800">
          <a:solidFill>
            <a:schemeClr val="tx1"/>
          </a:solidFill>
          <a:latin typeface="+mn-lt"/>
          <a:ea typeface="ＭＳ Ｐゴシック" charset="-128"/>
        </a:defRPr>
      </a:lvl2pPr>
      <a:lvl3pPr marL="1142333" indent="-228465" algn="l" rtl="0" fontAlgn="base">
        <a:spcBef>
          <a:spcPct val="20000"/>
        </a:spcBef>
        <a:spcAft>
          <a:spcPct val="0"/>
        </a:spcAft>
        <a:buChar char="•"/>
        <a:defRPr sz="2400">
          <a:solidFill>
            <a:schemeClr val="tx1"/>
          </a:solidFill>
          <a:latin typeface="+mn-lt"/>
          <a:ea typeface="ＭＳ Ｐゴシック" charset="-128"/>
        </a:defRPr>
      </a:lvl3pPr>
      <a:lvl4pPr marL="1599264" indent="-228465" algn="l" rtl="0" fontAlgn="base">
        <a:spcBef>
          <a:spcPct val="20000"/>
        </a:spcBef>
        <a:spcAft>
          <a:spcPct val="0"/>
        </a:spcAft>
        <a:buChar char="–"/>
        <a:defRPr sz="2000">
          <a:solidFill>
            <a:schemeClr val="tx1"/>
          </a:solidFill>
          <a:latin typeface="+mn-lt"/>
          <a:ea typeface="ＭＳ Ｐゴシック" charset="-128"/>
        </a:defRPr>
      </a:lvl4pPr>
      <a:lvl5pPr marL="2056197" indent="-228465" algn="l" rtl="0" fontAlgn="base">
        <a:spcBef>
          <a:spcPct val="20000"/>
        </a:spcBef>
        <a:spcAft>
          <a:spcPct val="0"/>
        </a:spcAft>
        <a:buChar char="»"/>
        <a:defRPr sz="2000">
          <a:solidFill>
            <a:schemeClr val="tx1"/>
          </a:solidFill>
          <a:latin typeface="+mn-lt"/>
          <a:ea typeface="ＭＳ Ｐゴシック" charset="-128"/>
        </a:defRPr>
      </a:lvl5pPr>
      <a:lvl6pPr marL="2513130" indent="-228465" algn="l" rtl="0" fontAlgn="base">
        <a:spcBef>
          <a:spcPct val="20000"/>
        </a:spcBef>
        <a:spcAft>
          <a:spcPct val="0"/>
        </a:spcAft>
        <a:buChar char="»"/>
        <a:defRPr sz="2000">
          <a:solidFill>
            <a:schemeClr val="tx1"/>
          </a:solidFill>
          <a:latin typeface="+mn-lt"/>
          <a:ea typeface="ＭＳ Ｐゴシック" charset="-128"/>
        </a:defRPr>
      </a:lvl6pPr>
      <a:lvl7pPr marL="2970064" indent="-228465" algn="l" rtl="0" fontAlgn="base">
        <a:spcBef>
          <a:spcPct val="20000"/>
        </a:spcBef>
        <a:spcAft>
          <a:spcPct val="0"/>
        </a:spcAft>
        <a:buChar char="»"/>
        <a:defRPr sz="2000">
          <a:solidFill>
            <a:schemeClr val="tx1"/>
          </a:solidFill>
          <a:latin typeface="+mn-lt"/>
          <a:ea typeface="ＭＳ Ｐゴシック" charset="-128"/>
        </a:defRPr>
      </a:lvl7pPr>
      <a:lvl8pPr marL="3426996" indent="-228465" algn="l" rtl="0" fontAlgn="base">
        <a:spcBef>
          <a:spcPct val="20000"/>
        </a:spcBef>
        <a:spcAft>
          <a:spcPct val="0"/>
        </a:spcAft>
        <a:buChar char="»"/>
        <a:defRPr sz="2000">
          <a:solidFill>
            <a:schemeClr val="tx1"/>
          </a:solidFill>
          <a:latin typeface="+mn-lt"/>
          <a:ea typeface="ＭＳ Ｐゴシック" charset="-128"/>
        </a:defRPr>
      </a:lvl8pPr>
      <a:lvl9pPr marL="3883927" indent="-228465"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6933" rtl="0" eaLnBrk="1" latinLnBrk="0" hangingPunct="1">
        <a:defRPr sz="1800" kern="1200">
          <a:solidFill>
            <a:schemeClr val="tx1"/>
          </a:solidFill>
          <a:latin typeface="+mn-lt"/>
          <a:ea typeface="+mn-ea"/>
          <a:cs typeface="+mn-cs"/>
        </a:defRPr>
      </a:lvl1pPr>
      <a:lvl2pPr marL="456933" algn="l" defTabSz="456933" rtl="0" eaLnBrk="1" latinLnBrk="0" hangingPunct="1">
        <a:defRPr sz="1800" kern="1200">
          <a:solidFill>
            <a:schemeClr val="tx1"/>
          </a:solidFill>
          <a:latin typeface="+mn-lt"/>
          <a:ea typeface="+mn-ea"/>
          <a:cs typeface="+mn-cs"/>
        </a:defRPr>
      </a:lvl2pPr>
      <a:lvl3pPr marL="913865" algn="l" defTabSz="456933" rtl="0" eaLnBrk="1" latinLnBrk="0" hangingPunct="1">
        <a:defRPr sz="1800" kern="1200">
          <a:solidFill>
            <a:schemeClr val="tx1"/>
          </a:solidFill>
          <a:latin typeface="+mn-lt"/>
          <a:ea typeface="+mn-ea"/>
          <a:cs typeface="+mn-cs"/>
        </a:defRPr>
      </a:lvl3pPr>
      <a:lvl4pPr marL="1370799" algn="l" defTabSz="456933" rtl="0" eaLnBrk="1" latinLnBrk="0" hangingPunct="1">
        <a:defRPr sz="1800" kern="1200">
          <a:solidFill>
            <a:schemeClr val="tx1"/>
          </a:solidFill>
          <a:latin typeface="+mn-lt"/>
          <a:ea typeface="+mn-ea"/>
          <a:cs typeface="+mn-cs"/>
        </a:defRPr>
      </a:lvl4pPr>
      <a:lvl5pPr marL="1827731" algn="l" defTabSz="456933" rtl="0" eaLnBrk="1" latinLnBrk="0" hangingPunct="1">
        <a:defRPr sz="1800" kern="1200">
          <a:solidFill>
            <a:schemeClr val="tx1"/>
          </a:solidFill>
          <a:latin typeface="+mn-lt"/>
          <a:ea typeface="+mn-ea"/>
          <a:cs typeface="+mn-cs"/>
        </a:defRPr>
      </a:lvl5pPr>
      <a:lvl6pPr marL="2284665" algn="l" defTabSz="456933" rtl="0" eaLnBrk="1" latinLnBrk="0" hangingPunct="1">
        <a:defRPr sz="1800" kern="1200">
          <a:solidFill>
            <a:schemeClr val="tx1"/>
          </a:solidFill>
          <a:latin typeface="+mn-lt"/>
          <a:ea typeface="+mn-ea"/>
          <a:cs typeface="+mn-cs"/>
        </a:defRPr>
      </a:lvl6pPr>
      <a:lvl7pPr marL="2741596" algn="l" defTabSz="456933" rtl="0" eaLnBrk="1" latinLnBrk="0" hangingPunct="1">
        <a:defRPr sz="1800" kern="1200">
          <a:solidFill>
            <a:schemeClr val="tx1"/>
          </a:solidFill>
          <a:latin typeface="+mn-lt"/>
          <a:ea typeface="+mn-ea"/>
          <a:cs typeface="+mn-cs"/>
        </a:defRPr>
      </a:lvl7pPr>
      <a:lvl8pPr marL="3198530" algn="l" defTabSz="456933" rtl="0" eaLnBrk="1" latinLnBrk="0" hangingPunct="1">
        <a:defRPr sz="1800" kern="1200">
          <a:solidFill>
            <a:schemeClr val="tx1"/>
          </a:solidFill>
          <a:latin typeface="+mn-lt"/>
          <a:ea typeface="+mn-ea"/>
          <a:cs typeface="+mn-cs"/>
        </a:defRPr>
      </a:lvl8pPr>
      <a:lvl9pPr marL="3655460" algn="l" defTabSz="45693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275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387" tIns="45693" rIns="91387" bIns="45693" numCol="1" anchor="ctr" anchorCtr="0" compatLnSpc="1">
            <a:prstTxWarp prst="textNoShape">
              <a:avLst/>
            </a:prstTxWarp>
          </a:bodyPr>
          <a:lstStyle/>
          <a:p>
            <a:pPr lvl="0"/>
            <a:r>
              <a:rPr lang="en-US"/>
              <a:t>Click to edit Master title style</a:t>
            </a:r>
          </a:p>
        </p:txBody>
      </p:sp>
      <p:sp>
        <p:nvSpPr>
          <p:cNvPr id="20275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387" tIns="45693" rIns="91387" bIns="4569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275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387" tIns="45693" rIns="91387" bIns="45693" numCol="1" anchor="t" anchorCtr="0" compatLnSpc="1">
            <a:prstTxWarp prst="textNoShape">
              <a:avLst/>
            </a:prstTxWarp>
          </a:bodyPr>
          <a:lstStyle>
            <a:lvl1pPr eaLnBrk="0" hangingPunct="0">
              <a:defRPr sz="1400" b="0">
                <a:latin typeface="+mn-lt"/>
                <a:ea typeface="+mn-ea"/>
                <a:cs typeface="+mn-cs"/>
              </a:defRPr>
            </a:lvl1pPr>
          </a:lstStyle>
          <a:p>
            <a:endParaRPr lang="en-US"/>
          </a:p>
        </p:txBody>
      </p:sp>
      <p:sp>
        <p:nvSpPr>
          <p:cNvPr id="20275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387" tIns="45693" rIns="91387" bIns="45693" numCol="1" anchor="t" anchorCtr="0" compatLnSpc="1">
            <a:prstTxWarp prst="textNoShape">
              <a:avLst/>
            </a:prstTxWarp>
          </a:bodyPr>
          <a:lstStyle>
            <a:lvl1pPr algn="ctr" eaLnBrk="0" hangingPunct="0">
              <a:defRPr sz="1400" b="0">
                <a:latin typeface="+mn-lt"/>
                <a:ea typeface="+mn-ea"/>
                <a:cs typeface="+mn-cs"/>
              </a:defRPr>
            </a:lvl1pPr>
          </a:lstStyle>
          <a:p>
            <a:endParaRPr lang="en-US"/>
          </a:p>
        </p:txBody>
      </p:sp>
      <p:sp>
        <p:nvSpPr>
          <p:cNvPr id="20275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387" tIns="45693" rIns="91387" bIns="45693" numCol="1" anchor="t" anchorCtr="0" compatLnSpc="1">
            <a:prstTxWarp prst="textNoShape">
              <a:avLst/>
            </a:prstTxWarp>
          </a:bodyPr>
          <a:lstStyle>
            <a:lvl1pPr algn="r" eaLnBrk="0" hangingPunct="0">
              <a:defRPr sz="1400" b="0">
                <a:latin typeface="+mn-lt"/>
                <a:ea typeface="+mn-ea"/>
                <a:cs typeface="+mn-cs"/>
              </a:defRPr>
            </a:lvl1pPr>
          </a:lstStyle>
          <a:p>
            <a:fld id="{B2265B62-C464-374B-B8FA-10590E4F67D9}"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128"/>
          <a:cs typeface="ＭＳ Ｐゴシック" charset="-128"/>
        </a:defRPr>
      </a:lvl2pPr>
      <a:lvl3pPr algn="ctr" rtl="0" fontAlgn="base">
        <a:spcBef>
          <a:spcPct val="0"/>
        </a:spcBef>
        <a:spcAft>
          <a:spcPct val="0"/>
        </a:spcAft>
        <a:defRPr sz="4400">
          <a:solidFill>
            <a:schemeClr val="tx2"/>
          </a:solidFill>
          <a:latin typeface="Arial" charset="0"/>
          <a:ea typeface="ＭＳ Ｐゴシック" charset="-128"/>
          <a:cs typeface="ＭＳ Ｐゴシック" charset="-128"/>
        </a:defRPr>
      </a:lvl3pPr>
      <a:lvl4pPr algn="ctr" rtl="0" fontAlgn="base">
        <a:spcBef>
          <a:spcPct val="0"/>
        </a:spcBef>
        <a:spcAft>
          <a:spcPct val="0"/>
        </a:spcAft>
        <a:defRPr sz="4400">
          <a:solidFill>
            <a:schemeClr val="tx2"/>
          </a:solidFill>
          <a:latin typeface="Arial" charset="0"/>
          <a:ea typeface="ＭＳ Ｐゴシック" charset="-128"/>
          <a:cs typeface="ＭＳ Ｐゴシック" charset="-128"/>
        </a:defRPr>
      </a:lvl4pPr>
      <a:lvl5pPr algn="ctr" rtl="0" fontAlgn="base">
        <a:spcBef>
          <a:spcPct val="0"/>
        </a:spcBef>
        <a:spcAft>
          <a:spcPct val="0"/>
        </a:spcAft>
        <a:defRPr sz="4400">
          <a:solidFill>
            <a:schemeClr val="tx2"/>
          </a:solidFill>
          <a:latin typeface="Arial" charset="0"/>
          <a:ea typeface="ＭＳ Ｐゴシック" charset="-128"/>
          <a:cs typeface="ＭＳ Ｐゴシック" charset="-128"/>
        </a:defRPr>
      </a:lvl5pPr>
      <a:lvl6pPr marL="456933" algn="ctr"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3865" algn="ctr"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0799" algn="ctr"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7731" algn="ctr" rtl="0" fontAlgn="base">
        <a:spcBef>
          <a:spcPct val="0"/>
        </a:spcBef>
        <a:spcAft>
          <a:spcPct val="0"/>
        </a:spcAft>
        <a:defRPr sz="4400">
          <a:solidFill>
            <a:schemeClr val="tx2"/>
          </a:solidFill>
          <a:latin typeface="Arial" charset="0"/>
          <a:ea typeface="ＭＳ Ｐゴシック" charset="-128"/>
          <a:cs typeface="ＭＳ Ｐゴシック" charset="-128"/>
        </a:defRPr>
      </a:lvl9pPr>
    </p:titleStyle>
    <p:bodyStyle>
      <a:lvl1pPr marL="342699" indent="-342699" algn="l" rtl="0" fontAlgn="base">
        <a:spcBef>
          <a:spcPct val="20000"/>
        </a:spcBef>
        <a:spcAft>
          <a:spcPct val="0"/>
        </a:spcAft>
        <a:buChar char="•"/>
        <a:defRPr sz="3200">
          <a:solidFill>
            <a:schemeClr val="tx1"/>
          </a:solidFill>
          <a:latin typeface="+mn-lt"/>
          <a:ea typeface="+mn-ea"/>
          <a:cs typeface="+mn-cs"/>
        </a:defRPr>
      </a:lvl1pPr>
      <a:lvl2pPr marL="742515" indent="-285582" algn="l" rtl="0" fontAlgn="base">
        <a:spcBef>
          <a:spcPct val="20000"/>
        </a:spcBef>
        <a:spcAft>
          <a:spcPct val="0"/>
        </a:spcAft>
        <a:buChar char="–"/>
        <a:defRPr sz="2800">
          <a:solidFill>
            <a:schemeClr val="tx1"/>
          </a:solidFill>
          <a:latin typeface="+mn-lt"/>
          <a:ea typeface="+mn-ea"/>
        </a:defRPr>
      </a:lvl2pPr>
      <a:lvl3pPr marL="1142333" indent="-228465" algn="l" rtl="0" fontAlgn="base">
        <a:spcBef>
          <a:spcPct val="20000"/>
        </a:spcBef>
        <a:spcAft>
          <a:spcPct val="0"/>
        </a:spcAft>
        <a:buChar char="•"/>
        <a:defRPr sz="2400">
          <a:solidFill>
            <a:schemeClr val="tx1"/>
          </a:solidFill>
          <a:latin typeface="+mn-lt"/>
          <a:ea typeface="+mn-ea"/>
        </a:defRPr>
      </a:lvl3pPr>
      <a:lvl4pPr marL="1599264" indent="-228465" algn="l" rtl="0" fontAlgn="base">
        <a:spcBef>
          <a:spcPct val="20000"/>
        </a:spcBef>
        <a:spcAft>
          <a:spcPct val="0"/>
        </a:spcAft>
        <a:buChar char="–"/>
        <a:defRPr sz="2000">
          <a:solidFill>
            <a:schemeClr val="tx1"/>
          </a:solidFill>
          <a:latin typeface="+mn-lt"/>
          <a:ea typeface="+mn-ea"/>
        </a:defRPr>
      </a:lvl4pPr>
      <a:lvl5pPr marL="2056197" indent="-228465" algn="l" rtl="0" fontAlgn="base">
        <a:spcBef>
          <a:spcPct val="20000"/>
        </a:spcBef>
        <a:spcAft>
          <a:spcPct val="0"/>
        </a:spcAft>
        <a:buChar char="»"/>
        <a:defRPr sz="2000">
          <a:solidFill>
            <a:schemeClr val="tx1"/>
          </a:solidFill>
          <a:latin typeface="+mn-lt"/>
          <a:ea typeface="+mn-ea"/>
        </a:defRPr>
      </a:lvl5pPr>
      <a:lvl6pPr marL="2513130" indent="-228465" algn="l" rtl="0" fontAlgn="base">
        <a:spcBef>
          <a:spcPct val="20000"/>
        </a:spcBef>
        <a:spcAft>
          <a:spcPct val="0"/>
        </a:spcAft>
        <a:buChar char="»"/>
        <a:defRPr sz="2000">
          <a:solidFill>
            <a:schemeClr val="tx1"/>
          </a:solidFill>
          <a:latin typeface="+mn-lt"/>
          <a:ea typeface="+mn-ea"/>
        </a:defRPr>
      </a:lvl6pPr>
      <a:lvl7pPr marL="2970064" indent="-228465" algn="l" rtl="0" fontAlgn="base">
        <a:spcBef>
          <a:spcPct val="20000"/>
        </a:spcBef>
        <a:spcAft>
          <a:spcPct val="0"/>
        </a:spcAft>
        <a:buChar char="»"/>
        <a:defRPr sz="2000">
          <a:solidFill>
            <a:schemeClr val="tx1"/>
          </a:solidFill>
          <a:latin typeface="+mn-lt"/>
          <a:ea typeface="+mn-ea"/>
        </a:defRPr>
      </a:lvl7pPr>
      <a:lvl8pPr marL="3426996" indent="-228465" algn="l" rtl="0" fontAlgn="base">
        <a:spcBef>
          <a:spcPct val="20000"/>
        </a:spcBef>
        <a:spcAft>
          <a:spcPct val="0"/>
        </a:spcAft>
        <a:buChar char="»"/>
        <a:defRPr sz="2000">
          <a:solidFill>
            <a:schemeClr val="tx1"/>
          </a:solidFill>
          <a:latin typeface="+mn-lt"/>
          <a:ea typeface="+mn-ea"/>
        </a:defRPr>
      </a:lvl8pPr>
      <a:lvl9pPr marL="3883927" indent="-228465"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6933" rtl="0" eaLnBrk="1" latinLnBrk="0" hangingPunct="1">
        <a:defRPr sz="1800" kern="1200">
          <a:solidFill>
            <a:schemeClr val="tx1"/>
          </a:solidFill>
          <a:latin typeface="+mn-lt"/>
          <a:ea typeface="+mn-ea"/>
          <a:cs typeface="+mn-cs"/>
        </a:defRPr>
      </a:lvl1pPr>
      <a:lvl2pPr marL="456933" algn="l" defTabSz="456933" rtl="0" eaLnBrk="1" latinLnBrk="0" hangingPunct="1">
        <a:defRPr sz="1800" kern="1200">
          <a:solidFill>
            <a:schemeClr val="tx1"/>
          </a:solidFill>
          <a:latin typeface="+mn-lt"/>
          <a:ea typeface="+mn-ea"/>
          <a:cs typeface="+mn-cs"/>
        </a:defRPr>
      </a:lvl2pPr>
      <a:lvl3pPr marL="913865" algn="l" defTabSz="456933" rtl="0" eaLnBrk="1" latinLnBrk="0" hangingPunct="1">
        <a:defRPr sz="1800" kern="1200">
          <a:solidFill>
            <a:schemeClr val="tx1"/>
          </a:solidFill>
          <a:latin typeface="+mn-lt"/>
          <a:ea typeface="+mn-ea"/>
          <a:cs typeface="+mn-cs"/>
        </a:defRPr>
      </a:lvl3pPr>
      <a:lvl4pPr marL="1370799" algn="l" defTabSz="456933" rtl="0" eaLnBrk="1" latinLnBrk="0" hangingPunct="1">
        <a:defRPr sz="1800" kern="1200">
          <a:solidFill>
            <a:schemeClr val="tx1"/>
          </a:solidFill>
          <a:latin typeface="+mn-lt"/>
          <a:ea typeface="+mn-ea"/>
          <a:cs typeface="+mn-cs"/>
        </a:defRPr>
      </a:lvl4pPr>
      <a:lvl5pPr marL="1827731" algn="l" defTabSz="456933" rtl="0" eaLnBrk="1" latinLnBrk="0" hangingPunct="1">
        <a:defRPr sz="1800" kern="1200">
          <a:solidFill>
            <a:schemeClr val="tx1"/>
          </a:solidFill>
          <a:latin typeface="+mn-lt"/>
          <a:ea typeface="+mn-ea"/>
          <a:cs typeface="+mn-cs"/>
        </a:defRPr>
      </a:lvl5pPr>
      <a:lvl6pPr marL="2284665" algn="l" defTabSz="456933" rtl="0" eaLnBrk="1" latinLnBrk="0" hangingPunct="1">
        <a:defRPr sz="1800" kern="1200">
          <a:solidFill>
            <a:schemeClr val="tx1"/>
          </a:solidFill>
          <a:latin typeface="+mn-lt"/>
          <a:ea typeface="+mn-ea"/>
          <a:cs typeface="+mn-cs"/>
        </a:defRPr>
      </a:lvl6pPr>
      <a:lvl7pPr marL="2741596" algn="l" defTabSz="456933" rtl="0" eaLnBrk="1" latinLnBrk="0" hangingPunct="1">
        <a:defRPr sz="1800" kern="1200">
          <a:solidFill>
            <a:schemeClr val="tx1"/>
          </a:solidFill>
          <a:latin typeface="+mn-lt"/>
          <a:ea typeface="+mn-ea"/>
          <a:cs typeface="+mn-cs"/>
        </a:defRPr>
      </a:lvl7pPr>
      <a:lvl8pPr marL="3198530" algn="l" defTabSz="456933" rtl="0" eaLnBrk="1" latinLnBrk="0" hangingPunct="1">
        <a:defRPr sz="1800" kern="1200">
          <a:solidFill>
            <a:schemeClr val="tx1"/>
          </a:solidFill>
          <a:latin typeface="+mn-lt"/>
          <a:ea typeface="+mn-ea"/>
          <a:cs typeface="+mn-cs"/>
        </a:defRPr>
      </a:lvl8pPr>
      <a:lvl9pPr marL="3655460" algn="l" defTabSz="456933"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accent2"/>
            </a:gs>
            <a:gs pos="100000">
              <a:schemeClr val="accent2">
                <a:gamma/>
                <a:shade val="46275"/>
                <a:invGamma/>
              </a:schemeClr>
            </a:gs>
          </a:gsLst>
          <a:lin ang="5400000" scaled="1"/>
        </a:gradFill>
        <a:effectLst/>
      </p:bgPr>
    </p:bg>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bwMode="auto">
          <a:xfrm>
            <a:off x="685512" y="609320"/>
            <a:ext cx="777297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54" tIns="45678" rIns="91354" bIns="45678" numCol="1" anchor="ctr" anchorCtr="0" compatLnSpc="1">
            <a:prstTxWarp prst="textNoShape">
              <a:avLst/>
            </a:prstTxWarp>
          </a:bodyPr>
          <a:lstStyle/>
          <a:p>
            <a:pPr lvl="0"/>
            <a:r>
              <a:rPr lang="en-US"/>
              <a:t>Click to edit Master title style</a:t>
            </a:r>
          </a:p>
        </p:txBody>
      </p:sp>
      <p:sp>
        <p:nvSpPr>
          <p:cNvPr id="128003" name="Rectangle 3"/>
          <p:cNvSpPr>
            <a:spLocks noGrp="1" noChangeArrowheads="1"/>
          </p:cNvSpPr>
          <p:nvPr>
            <p:ph type="body" idx="1"/>
          </p:nvPr>
        </p:nvSpPr>
        <p:spPr bwMode="auto">
          <a:xfrm>
            <a:off x="685512" y="1980640"/>
            <a:ext cx="7772977" cy="4115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54" tIns="45678" rIns="91354" bIns="4567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512" y="6248681"/>
            <a:ext cx="1905000" cy="456640"/>
          </a:xfrm>
          <a:prstGeom prst="rect">
            <a:avLst/>
          </a:prstGeom>
          <a:noFill/>
          <a:ln w="9525">
            <a:noFill/>
            <a:miter lim="800000"/>
            <a:headEnd/>
            <a:tailEnd/>
          </a:ln>
          <a:effectLst/>
        </p:spPr>
        <p:txBody>
          <a:bodyPr vert="horz" wrap="square" lIns="91354" tIns="45678" rIns="91354" bIns="45678" numCol="1" anchor="t" anchorCtr="0" compatLnSpc="1">
            <a:prstTxWarp prst="textNoShape">
              <a:avLst/>
            </a:prstTxWarp>
          </a:bodyPr>
          <a:lstStyle>
            <a:lvl1pPr>
              <a:defRPr sz="1400">
                <a:solidFill>
                  <a:srgbClr val="FFFF66"/>
                </a:solidFill>
              </a:defRPr>
            </a:lvl1pPr>
          </a:lstStyle>
          <a:p>
            <a:endParaRPr lang="en-US" b="0" smtClean="0">
              <a:latin typeface="Arial" charset="0"/>
              <a:ea typeface="ＭＳ Ｐゴシック" charset="0"/>
              <a:cs typeface="ＭＳ Ｐゴシック" charset="0"/>
            </a:endParaRPr>
          </a:p>
        </p:txBody>
      </p:sp>
      <p:sp>
        <p:nvSpPr>
          <p:cNvPr id="1029" name="Rectangle 5"/>
          <p:cNvSpPr>
            <a:spLocks noGrp="1" noChangeArrowheads="1"/>
          </p:cNvSpPr>
          <p:nvPr>
            <p:ph type="ftr" sz="quarter" idx="3"/>
          </p:nvPr>
        </p:nvSpPr>
        <p:spPr bwMode="auto">
          <a:xfrm>
            <a:off x="3124489" y="6248681"/>
            <a:ext cx="2895023" cy="456640"/>
          </a:xfrm>
          <a:prstGeom prst="rect">
            <a:avLst/>
          </a:prstGeom>
          <a:noFill/>
          <a:ln w="9525">
            <a:noFill/>
            <a:miter lim="800000"/>
            <a:headEnd/>
            <a:tailEnd/>
          </a:ln>
          <a:effectLst/>
        </p:spPr>
        <p:txBody>
          <a:bodyPr vert="horz" wrap="square" lIns="91354" tIns="45678" rIns="91354" bIns="45678" numCol="1" anchor="t" anchorCtr="0" compatLnSpc="1">
            <a:prstTxWarp prst="textNoShape">
              <a:avLst/>
            </a:prstTxWarp>
          </a:bodyPr>
          <a:lstStyle>
            <a:lvl1pPr algn="ctr">
              <a:defRPr sz="1400">
                <a:solidFill>
                  <a:srgbClr val="FFFF66"/>
                </a:solidFill>
              </a:defRPr>
            </a:lvl1pPr>
          </a:lstStyle>
          <a:p>
            <a:endParaRPr lang="en-US" b="0" smtClean="0">
              <a:latin typeface="Arial" charset="0"/>
              <a:ea typeface="ＭＳ Ｐゴシック" charset="0"/>
              <a:cs typeface="ＭＳ Ｐゴシック" charset="0"/>
            </a:endParaRPr>
          </a:p>
        </p:txBody>
      </p:sp>
      <p:sp>
        <p:nvSpPr>
          <p:cNvPr id="1030" name="Rectangle 6"/>
          <p:cNvSpPr>
            <a:spLocks noGrp="1" noChangeArrowheads="1"/>
          </p:cNvSpPr>
          <p:nvPr>
            <p:ph type="sldNum" sz="quarter" idx="4"/>
          </p:nvPr>
        </p:nvSpPr>
        <p:spPr bwMode="auto">
          <a:xfrm>
            <a:off x="6553489" y="6248681"/>
            <a:ext cx="1905000" cy="456640"/>
          </a:xfrm>
          <a:prstGeom prst="rect">
            <a:avLst/>
          </a:prstGeom>
          <a:noFill/>
          <a:ln w="9525">
            <a:noFill/>
            <a:miter lim="800000"/>
            <a:headEnd/>
            <a:tailEnd/>
          </a:ln>
          <a:effectLst/>
        </p:spPr>
        <p:txBody>
          <a:bodyPr vert="horz" wrap="square" lIns="91354" tIns="45678" rIns="91354" bIns="45678" numCol="1" anchor="t" anchorCtr="0" compatLnSpc="1">
            <a:prstTxWarp prst="textNoShape">
              <a:avLst/>
            </a:prstTxWarp>
          </a:bodyPr>
          <a:lstStyle>
            <a:lvl1pPr algn="r">
              <a:defRPr sz="1400">
                <a:solidFill>
                  <a:srgbClr val="FFFF66"/>
                </a:solidFill>
              </a:defRPr>
            </a:lvl1pPr>
          </a:lstStyle>
          <a:p>
            <a:fld id="{D4546AF4-F185-7C48-B445-DC4E417A1D58}" type="slidenum">
              <a:rPr lang="en-US" b="0" smtClean="0">
                <a:latin typeface="Arial" charset="0"/>
                <a:ea typeface="ＭＳ Ｐゴシック" charset="0"/>
                <a:cs typeface="ＭＳ Ｐゴシック" charset="0"/>
              </a:rPr>
              <a:pPr/>
              <a:t>‹#›</a:t>
            </a:fld>
            <a:endParaRPr lang="en-US" b="0" smtClean="0">
              <a:latin typeface="Arial" charset="0"/>
              <a:ea typeface="ＭＳ Ｐゴシック" charset="0"/>
              <a:cs typeface="ＭＳ Ｐゴシック" charset="0"/>
            </a:endParaRPr>
          </a:p>
        </p:txBody>
      </p:sp>
    </p:spTree>
    <p:extLst>
      <p:ext uri="{BB962C8B-B14F-4D97-AF65-F5344CB8AC3E}">
        <p14:creationId xmlns:p14="http://schemas.microsoft.com/office/powerpoint/2010/main" val="2032745449"/>
      </p:ext>
    </p:extLst>
  </p:cSld>
  <p:clrMap bg1="lt1" tx1="dk1" bg2="lt2" tx2="dk2" accent1="accent1" accent2="accent2" accent3="accent3" accent4="accent4" accent5="accent5" accent6="accent6" hlink="hlink" folHlink="folHlink"/>
  <p:sldLayoutIdLst>
    <p:sldLayoutId id="2147483691" r:id="rId1"/>
  </p:sldLayoutIdLst>
  <p:transition xmlns:p14="http://schemas.microsoft.com/office/powerpoint/2010/main" spd="med"/>
  <p:txStyles>
    <p:titleStyle>
      <a:lvl1pPr algn="ctr" rtl="0" eaLnBrk="0" fontAlgn="base" hangingPunct="0">
        <a:spcBef>
          <a:spcPct val="0"/>
        </a:spcBef>
        <a:spcAft>
          <a:spcPct val="0"/>
        </a:spcAft>
        <a:defRPr sz="4400">
          <a:solidFill>
            <a:schemeClr val="tx2"/>
          </a:solidFill>
          <a:latin typeface="+mj-lt"/>
          <a:ea typeface="ＭＳ Ｐゴシック" pitchFamily="-106" charset="-128"/>
          <a:cs typeface="ＭＳ Ｐゴシック" pitchFamily="-106" charset="-128"/>
        </a:defRPr>
      </a:lvl1pPr>
      <a:lvl2pPr algn="ctr" rtl="0" eaLnBrk="0" fontAlgn="base" hangingPunct="0">
        <a:spcBef>
          <a:spcPct val="0"/>
        </a:spcBef>
        <a:spcAft>
          <a:spcPct val="0"/>
        </a:spcAft>
        <a:defRPr sz="4400">
          <a:solidFill>
            <a:schemeClr val="tx2"/>
          </a:solidFill>
          <a:latin typeface="Arial" charset="0"/>
          <a:ea typeface="ＭＳ Ｐゴシック" pitchFamily="-106" charset="-128"/>
          <a:cs typeface="ＭＳ Ｐゴシック" pitchFamily="-106" charset="-128"/>
        </a:defRPr>
      </a:lvl2pPr>
      <a:lvl3pPr algn="ctr" rtl="0" eaLnBrk="0" fontAlgn="base" hangingPunct="0">
        <a:spcBef>
          <a:spcPct val="0"/>
        </a:spcBef>
        <a:spcAft>
          <a:spcPct val="0"/>
        </a:spcAft>
        <a:defRPr sz="4400">
          <a:solidFill>
            <a:schemeClr val="tx2"/>
          </a:solidFill>
          <a:latin typeface="Arial" charset="0"/>
          <a:ea typeface="ＭＳ Ｐゴシック" pitchFamily="-106" charset="-128"/>
          <a:cs typeface="ＭＳ Ｐゴシック" pitchFamily="-106" charset="-128"/>
        </a:defRPr>
      </a:lvl3pPr>
      <a:lvl4pPr algn="ctr" rtl="0" eaLnBrk="0" fontAlgn="base" hangingPunct="0">
        <a:spcBef>
          <a:spcPct val="0"/>
        </a:spcBef>
        <a:spcAft>
          <a:spcPct val="0"/>
        </a:spcAft>
        <a:defRPr sz="4400">
          <a:solidFill>
            <a:schemeClr val="tx2"/>
          </a:solidFill>
          <a:latin typeface="Arial" charset="0"/>
          <a:ea typeface="ＭＳ Ｐゴシック" pitchFamily="-106" charset="-128"/>
          <a:cs typeface="ＭＳ Ｐゴシック" pitchFamily="-106" charset="-128"/>
        </a:defRPr>
      </a:lvl4pPr>
      <a:lvl5pPr algn="ctr" rtl="0" eaLnBrk="0" fontAlgn="base" hangingPunct="0">
        <a:spcBef>
          <a:spcPct val="0"/>
        </a:spcBef>
        <a:spcAft>
          <a:spcPct val="0"/>
        </a:spcAft>
        <a:defRPr sz="4400">
          <a:solidFill>
            <a:schemeClr val="tx2"/>
          </a:solidFill>
          <a:latin typeface="Arial" charset="0"/>
          <a:ea typeface="ＭＳ Ｐゴシック" pitchFamily="-106" charset="-128"/>
          <a:cs typeface="ＭＳ Ｐゴシック" pitchFamily="-106" charset="-128"/>
        </a:defRPr>
      </a:lvl5pPr>
      <a:lvl6pPr marL="456774" algn="ctr" rtl="0" fontAlgn="base">
        <a:spcBef>
          <a:spcPct val="0"/>
        </a:spcBef>
        <a:spcAft>
          <a:spcPct val="0"/>
        </a:spcAft>
        <a:defRPr sz="4400">
          <a:solidFill>
            <a:schemeClr val="tx2"/>
          </a:solidFill>
          <a:latin typeface="Arial" charset="0"/>
        </a:defRPr>
      </a:lvl6pPr>
      <a:lvl7pPr marL="913544" algn="ctr" rtl="0" fontAlgn="base">
        <a:spcBef>
          <a:spcPct val="0"/>
        </a:spcBef>
        <a:spcAft>
          <a:spcPct val="0"/>
        </a:spcAft>
        <a:defRPr sz="4400">
          <a:solidFill>
            <a:schemeClr val="tx2"/>
          </a:solidFill>
          <a:latin typeface="Arial" charset="0"/>
        </a:defRPr>
      </a:lvl7pPr>
      <a:lvl8pPr marL="1370319" algn="ctr" rtl="0" fontAlgn="base">
        <a:spcBef>
          <a:spcPct val="0"/>
        </a:spcBef>
        <a:spcAft>
          <a:spcPct val="0"/>
        </a:spcAft>
        <a:defRPr sz="4400">
          <a:solidFill>
            <a:schemeClr val="tx2"/>
          </a:solidFill>
          <a:latin typeface="Arial" charset="0"/>
        </a:defRPr>
      </a:lvl8pPr>
      <a:lvl9pPr marL="1827089" algn="ctr" rtl="0" fontAlgn="base">
        <a:spcBef>
          <a:spcPct val="0"/>
        </a:spcBef>
        <a:spcAft>
          <a:spcPct val="0"/>
        </a:spcAft>
        <a:defRPr sz="4400">
          <a:solidFill>
            <a:schemeClr val="tx2"/>
          </a:solidFill>
          <a:latin typeface="Arial" charset="0"/>
        </a:defRPr>
      </a:lvl9pPr>
    </p:titleStyle>
    <p:bodyStyle>
      <a:lvl1pPr marL="341909" indent="-341909" algn="l" rtl="0" eaLnBrk="0" fontAlgn="base" hangingPunct="0">
        <a:spcBef>
          <a:spcPct val="20000"/>
        </a:spcBef>
        <a:spcAft>
          <a:spcPct val="0"/>
        </a:spcAft>
        <a:buChar char="•"/>
        <a:defRPr sz="3200">
          <a:solidFill>
            <a:schemeClr val="tx1"/>
          </a:solidFill>
          <a:latin typeface="+mn-lt"/>
          <a:ea typeface="ＭＳ Ｐゴシック" pitchFamily="-106" charset="-128"/>
          <a:cs typeface="ＭＳ Ｐゴシック" pitchFamily="-106" charset="-128"/>
        </a:defRPr>
      </a:lvl1pPr>
      <a:lvl2pPr marL="742229" indent="-284925" algn="l" rtl="0" eaLnBrk="0" fontAlgn="base" hangingPunct="0">
        <a:spcBef>
          <a:spcPct val="20000"/>
        </a:spcBef>
        <a:spcAft>
          <a:spcPct val="0"/>
        </a:spcAft>
        <a:buChar char="–"/>
        <a:defRPr sz="2800">
          <a:solidFill>
            <a:schemeClr val="tx1"/>
          </a:solidFill>
          <a:latin typeface="+mn-lt"/>
          <a:ea typeface="ＭＳ Ｐゴシック" charset="-128"/>
        </a:defRPr>
      </a:lvl2pPr>
      <a:lvl3pPr marL="1141123" indent="-227940" algn="l" rtl="0" eaLnBrk="0" fontAlgn="base" hangingPunct="0">
        <a:spcBef>
          <a:spcPct val="20000"/>
        </a:spcBef>
        <a:spcAft>
          <a:spcPct val="0"/>
        </a:spcAft>
        <a:buChar char="•"/>
        <a:defRPr sz="2400">
          <a:solidFill>
            <a:schemeClr val="tx1"/>
          </a:solidFill>
          <a:latin typeface="+mn-lt"/>
          <a:ea typeface="ＭＳ Ｐゴシック" charset="-128"/>
        </a:defRPr>
      </a:lvl3pPr>
      <a:lvl4pPr marL="1598426" indent="-227940" algn="l" rtl="0" eaLnBrk="0" fontAlgn="base" hangingPunct="0">
        <a:spcBef>
          <a:spcPct val="20000"/>
        </a:spcBef>
        <a:spcAft>
          <a:spcPct val="0"/>
        </a:spcAft>
        <a:buChar char="–"/>
        <a:defRPr sz="2000">
          <a:solidFill>
            <a:schemeClr val="tx1"/>
          </a:solidFill>
          <a:latin typeface="+mn-lt"/>
          <a:ea typeface="ＭＳ Ｐゴシック" charset="-128"/>
        </a:defRPr>
      </a:lvl4pPr>
      <a:lvl5pPr marL="2054306" indent="-227940" algn="l" rtl="0" eaLnBrk="0" fontAlgn="base" hangingPunct="0">
        <a:spcBef>
          <a:spcPct val="20000"/>
        </a:spcBef>
        <a:spcAft>
          <a:spcPct val="0"/>
        </a:spcAft>
        <a:buChar char="»"/>
        <a:defRPr sz="2000">
          <a:solidFill>
            <a:schemeClr val="tx1"/>
          </a:solidFill>
          <a:latin typeface="+mn-lt"/>
          <a:ea typeface="ＭＳ Ｐゴシック" charset="-128"/>
        </a:defRPr>
      </a:lvl5pPr>
      <a:lvl6pPr marL="2512248" indent="-228387" algn="l" rtl="0" fontAlgn="base">
        <a:spcBef>
          <a:spcPct val="20000"/>
        </a:spcBef>
        <a:spcAft>
          <a:spcPct val="0"/>
        </a:spcAft>
        <a:buChar char="»"/>
        <a:defRPr sz="2000">
          <a:solidFill>
            <a:schemeClr val="tx1"/>
          </a:solidFill>
          <a:latin typeface="+mn-lt"/>
          <a:ea typeface="ＭＳ Ｐゴシック" charset="-128"/>
        </a:defRPr>
      </a:lvl6pPr>
      <a:lvl7pPr marL="2969022" indent="-228387" algn="l" rtl="0" fontAlgn="base">
        <a:spcBef>
          <a:spcPct val="20000"/>
        </a:spcBef>
        <a:spcAft>
          <a:spcPct val="0"/>
        </a:spcAft>
        <a:buChar char="»"/>
        <a:defRPr sz="2000">
          <a:solidFill>
            <a:schemeClr val="tx1"/>
          </a:solidFill>
          <a:latin typeface="+mn-lt"/>
          <a:ea typeface="ＭＳ Ｐゴシック" charset="-128"/>
        </a:defRPr>
      </a:lvl7pPr>
      <a:lvl8pPr marL="3425793" indent="-228387" algn="l" rtl="0" fontAlgn="base">
        <a:spcBef>
          <a:spcPct val="20000"/>
        </a:spcBef>
        <a:spcAft>
          <a:spcPct val="0"/>
        </a:spcAft>
        <a:buChar char="»"/>
        <a:defRPr sz="2000">
          <a:solidFill>
            <a:schemeClr val="tx1"/>
          </a:solidFill>
          <a:latin typeface="+mn-lt"/>
          <a:ea typeface="ＭＳ Ｐゴシック" charset="-128"/>
        </a:defRPr>
      </a:lvl8pPr>
      <a:lvl9pPr marL="3882564" indent="-228387"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6774" rtl="0" eaLnBrk="1" latinLnBrk="0" hangingPunct="1">
        <a:defRPr sz="1800" kern="1200">
          <a:solidFill>
            <a:schemeClr val="tx1"/>
          </a:solidFill>
          <a:latin typeface="+mn-lt"/>
          <a:ea typeface="+mn-ea"/>
          <a:cs typeface="+mn-cs"/>
        </a:defRPr>
      </a:lvl1pPr>
      <a:lvl2pPr marL="456774" algn="l" defTabSz="456774" rtl="0" eaLnBrk="1" latinLnBrk="0" hangingPunct="1">
        <a:defRPr sz="1800" kern="1200">
          <a:solidFill>
            <a:schemeClr val="tx1"/>
          </a:solidFill>
          <a:latin typeface="+mn-lt"/>
          <a:ea typeface="+mn-ea"/>
          <a:cs typeface="+mn-cs"/>
        </a:defRPr>
      </a:lvl2pPr>
      <a:lvl3pPr marL="913544" algn="l" defTabSz="456774" rtl="0" eaLnBrk="1" latinLnBrk="0" hangingPunct="1">
        <a:defRPr sz="1800" kern="1200">
          <a:solidFill>
            <a:schemeClr val="tx1"/>
          </a:solidFill>
          <a:latin typeface="+mn-lt"/>
          <a:ea typeface="+mn-ea"/>
          <a:cs typeface="+mn-cs"/>
        </a:defRPr>
      </a:lvl3pPr>
      <a:lvl4pPr marL="1370319" algn="l" defTabSz="456774" rtl="0" eaLnBrk="1" latinLnBrk="0" hangingPunct="1">
        <a:defRPr sz="1800" kern="1200">
          <a:solidFill>
            <a:schemeClr val="tx1"/>
          </a:solidFill>
          <a:latin typeface="+mn-lt"/>
          <a:ea typeface="+mn-ea"/>
          <a:cs typeface="+mn-cs"/>
        </a:defRPr>
      </a:lvl4pPr>
      <a:lvl5pPr marL="1827089" algn="l" defTabSz="456774" rtl="0" eaLnBrk="1" latinLnBrk="0" hangingPunct="1">
        <a:defRPr sz="1800" kern="1200">
          <a:solidFill>
            <a:schemeClr val="tx1"/>
          </a:solidFill>
          <a:latin typeface="+mn-lt"/>
          <a:ea typeface="+mn-ea"/>
          <a:cs typeface="+mn-cs"/>
        </a:defRPr>
      </a:lvl5pPr>
      <a:lvl6pPr marL="2283864" algn="l" defTabSz="456774" rtl="0" eaLnBrk="1" latinLnBrk="0" hangingPunct="1">
        <a:defRPr sz="1800" kern="1200">
          <a:solidFill>
            <a:schemeClr val="tx1"/>
          </a:solidFill>
          <a:latin typeface="+mn-lt"/>
          <a:ea typeface="+mn-ea"/>
          <a:cs typeface="+mn-cs"/>
        </a:defRPr>
      </a:lvl6pPr>
      <a:lvl7pPr marL="2740634" algn="l" defTabSz="456774" rtl="0" eaLnBrk="1" latinLnBrk="0" hangingPunct="1">
        <a:defRPr sz="1800" kern="1200">
          <a:solidFill>
            <a:schemeClr val="tx1"/>
          </a:solidFill>
          <a:latin typeface="+mn-lt"/>
          <a:ea typeface="+mn-ea"/>
          <a:cs typeface="+mn-cs"/>
        </a:defRPr>
      </a:lvl7pPr>
      <a:lvl8pPr marL="3197408" algn="l" defTabSz="456774" rtl="0" eaLnBrk="1" latinLnBrk="0" hangingPunct="1">
        <a:defRPr sz="1800" kern="1200">
          <a:solidFill>
            <a:schemeClr val="tx1"/>
          </a:solidFill>
          <a:latin typeface="+mn-lt"/>
          <a:ea typeface="+mn-ea"/>
          <a:cs typeface="+mn-cs"/>
        </a:defRPr>
      </a:lvl8pPr>
      <a:lvl9pPr marL="3654179" algn="l" defTabSz="456774"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685513" y="609320"/>
            <a:ext cx="7772977" cy="1143000"/>
          </a:xfrm>
          <a:prstGeom prst="rect">
            <a:avLst/>
          </a:prstGeom>
          <a:noFill/>
          <a:ln w="9525">
            <a:noFill/>
            <a:miter lim="800000"/>
            <a:headEnd/>
            <a:tailEnd/>
          </a:ln>
          <a:effectLst>
            <a:outerShdw blurRad="63500" dist="12700" dir="2700000" algn="ctr" rotWithShape="0">
              <a:srgbClr val="000000">
                <a:alpha val="75000"/>
              </a:srgbClr>
            </a:outerShdw>
          </a:effectLst>
        </p:spPr>
        <p:txBody>
          <a:bodyPr vert="horz" wrap="square" lIns="91248" tIns="45625" rIns="91248" bIns="45625" numCol="1" anchor="ctr" anchorCtr="0" compatLnSpc="1">
            <a:prstTxWarp prst="textNoShape">
              <a:avLst/>
            </a:prstTxWarp>
          </a:bodyPr>
          <a:lstStyle/>
          <a:p>
            <a:pPr lvl="0"/>
            <a:r>
              <a:rPr lang="en-US"/>
              <a:t>Click to edit Master title style</a:t>
            </a:r>
          </a:p>
        </p:txBody>
      </p:sp>
      <p:sp>
        <p:nvSpPr>
          <p:cNvPr id="7171" name="Rectangle 3"/>
          <p:cNvSpPr>
            <a:spLocks noGrp="1" noChangeArrowheads="1"/>
          </p:cNvSpPr>
          <p:nvPr>
            <p:ph type="body" idx="1"/>
          </p:nvPr>
        </p:nvSpPr>
        <p:spPr bwMode="auto">
          <a:xfrm>
            <a:off x="685513" y="1980640"/>
            <a:ext cx="7772977" cy="4115360"/>
          </a:xfrm>
          <a:prstGeom prst="rect">
            <a:avLst/>
          </a:prstGeom>
          <a:noFill/>
          <a:ln w="9525">
            <a:noFill/>
            <a:miter lim="800000"/>
            <a:headEnd/>
            <a:tailEnd/>
          </a:ln>
          <a:effectLst>
            <a:outerShdw blurRad="63500" dist="12700" dir="2700000" algn="ctr" rotWithShape="0">
              <a:srgbClr val="000000">
                <a:alpha val="75000"/>
              </a:srgbClr>
            </a:outerShdw>
          </a:effectLst>
        </p:spPr>
        <p:txBody>
          <a:bodyPr vert="horz" wrap="square" lIns="91248" tIns="45625" rIns="91248" bIns="4562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2" name="Rectangle 4"/>
          <p:cNvSpPr>
            <a:spLocks noGrp="1" noChangeArrowheads="1"/>
          </p:cNvSpPr>
          <p:nvPr>
            <p:ph type="dt" sz="half" idx="2"/>
          </p:nvPr>
        </p:nvSpPr>
        <p:spPr bwMode="auto">
          <a:xfrm>
            <a:off x="685512" y="6248682"/>
            <a:ext cx="1905000" cy="456640"/>
          </a:xfrm>
          <a:prstGeom prst="rect">
            <a:avLst/>
          </a:prstGeom>
          <a:noFill/>
          <a:ln w="9525">
            <a:noFill/>
            <a:miter lim="800000"/>
            <a:headEnd/>
            <a:tailEnd/>
          </a:ln>
          <a:effectLst/>
        </p:spPr>
        <p:txBody>
          <a:bodyPr vert="horz" wrap="square" lIns="91248" tIns="45625" rIns="91248" bIns="45625" numCol="1" anchor="t" anchorCtr="0" compatLnSpc="1">
            <a:prstTxWarp prst="textNoShape">
              <a:avLst/>
            </a:prstTxWarp>
          </a:bodyPr>
          <a:lstStyle>
            <a:lvl1pPr eaLnBrk="0" hangingPunct="0">
              <a:defRPr sz="1400">
                <a:solidFill>
                  <a:srgbClr val="000080"/>
                </a:solidFill>
                <a:latin typeface="Tahoma" charset="0"/>
              </a:defRPr>
            </a:lvl1pPr>
          </a:lstStyle>
          <a:p>
            <a:endParaRPr lang="en-US" b="0" smtClean="0">
              <a:ea typeface="ＭＳ Ｐゴシック" charset="0"/>
              <a:cs typeface="ＭＳ Ｐゴシック" charset="0"/>
            </a:endParaRPr>
          </a:p>
        </p:txBody>
      </p:sp>
      <p:sp>
        <p:nvSpPr>
          <p:cNvPr id="7173" name="Rectangle 5"/>
          <p:cNvSpPr>
            <a:spLocks noGrp="1" noChangeArrowheads="1"/>
          </p:cNvSpPr>
          <p:nvPr>
            <p:ph type="ftr" sz="quarter" idx="3"/>
          </p:nvPr>
        </p:nvSpPr>
        <p:spPr bwMode="auto">
          <a:xfrm>
            <a:off x="3124490" y="6248682"/>
            <a:ext cx="2895023" cy="456640"/>
          </a:xfrm>
          <a:prstGeom prst="rect">
            <a:avLst/>
          </a:prstGeom>
          <a:noFill/>
          <a:ln w="9525">
            <a:noFill/>
            <a:miter lim="800000"/>
            <a:headEnd/>
            <a:tailEnd/>
          </a:ln>
          <a:effectLst/>
        </p:spPr>
        <p:txBody>
          <a:bodyPr vert="horz" wrap="square" lIns="91248" tIns="45625" rIns="91248" bIns="45625" numCol="1" anchor="t" anchorCtr="0" compatLnSpc="1">
            <a:prstTxWarp prst="textNoShape">
              <a:avLst/>
            </a:prstTxWarp>
          </a:bodyPr>
          <a:lstStyle>
            <a:lvl1pPr algn="ctr" eaLnBrk="0" hangingPunct="0">
              <a:defRPr sz="1400">
                <a:solidFill>
                  <a:srgbClr val="000080"/>
                </a:solidFill>
                <a:latin typeface="Tahoma" charset="0"/>
              </a:defRPr>
            </a:lvl1pPr>
          </a:lstStyle>
          <a:p>
            <a:endParaRPr lang="en-US" b="0" smtClean="0">
              <a:ea typeface="ＭＳ Ｐゴシック" charset="0"/>
              <a:cs typeface="ＭＳ Ｐゴシック" charset="0"/>
            </a:endParaRPr>
          </a:p>
        </p:txBody>
      </p:sp>
      <p:sp>
        <p:nvSpPr>
          <p:cNvPr id="7174" name="Rectangle 6"/>
          <p:cNvSpPr>
            <a:spLocks noGrp="1" noChangeArrowheads="1"/>
          </p:cNvSpPr>
          <p:nvPr>
            <p:ph type="sldNum" sz="quarter" idx="4"/>
          </p:nvPr>
        </p:nvSpPr>
        <p:spPr bwMode="auto">
          <a:xfrm>
            <a:off x="6553489" y="6248682"/>
            <a:ext cx="1905000" cy="456640"/>
          </a:xfrm>
          <a:prstGeom prst="rect">
            <a:avLst/>
          </a:prstGeom>
          <a:noFill/>
          <a:ln w="9525">
            <a:noFill/>
            <a:miter lim="800000"/>
            <a:headEnd/>
            <a:tailEnd/>
          </a:ln>
          <a:effectLst/>
        </p:spPr>
        <p:txBody>
          <a:bodyPr vert="horz" wrap="square" lIns="91248" tIns="45625" rIns="91248" bIns="45625" numCol="1" anchor="t" anchorCtr="0" compatLnSpc="1">
            <a:prstTxWarp prst="textNoShape">
              <a:avLst/>
            </a:prstTxWarp>
          </a:bodyPr>
          <a:lstStyle>
            <a:lvl1pPr algn="r" eaLnBrk="0" hangingPunct="0">
              <a:defRPr sz="1400">
                <a:solidFill>
                  <a:srgbClr val="000080"/>
                </a:solidFill>
                <a:latin typeface="Tahoma" charset="0"/>
              </a:defRPr>
            </a:lvl1pPr>
          </a:lstStyle>
          <a:p>
            <a:fld id="{CF52D205-B8A7-0D47-B0DF-0232815EABD7}" type="slidenum">
              <a:rPr lang="en-US" b="0" smtClean="0">
                <a:ea typeface="ＭＳ Ｐゴシック" charset="0"/>
                <a:cs typeface="ＭＳ Ｐゴシック" charset="0"/>
              </a:rPr>
              <a:pPr/>
              <a:t>‹#›</a:t>
            </a:fld>
            <a:endParaRPr lang="en-US" b="0" smtClean="0">
              <a:ea typeface="ＭＳ Ｐゴシック" charset="0"/>
              <a:cs typeface="ＭＳ Ｐゴシック" charset="0"/>
            </a:endParaRPr>
          </a:p>
        </p:txBody>
      </p:sp>
    </p:spTree>
    <p:extLst>
      <p:ext uri="{BB962C8B-B14F-4D97-AF65-F5344CB8AC3E}">
        <p14:creationId xmlns:p14="http://schemas.microsoft.com/office/powerpoint/2010/main" val="2017108335"/>
      </p:ext>
    </p:extLst>
  </p:cSld>
  <p:clrMap bg1="lt1" tx1="dk1" bg2="lt2" tx2="dk2" accent1="accent1" accent2="accent2" accent3="accent3" accent4="accent4" accent5="accent5" accent6="accent6" hlink="hlink" folHlink="folHlink"/>
  <p:sldLayoutIdLst>
    <p:sldLayoutId id="2147483693" r:id="rId1"/>
  </p:sldLayoutIdLst>
  <p:transition xmlns:p14="http://schemas.microsoft.com/office/powerpoint/2010/main">
    <p:fad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ahoma" pitchFamily="37" charset="0"/>
          <a:ea typeface="ＭＳ Ｐゴシック" pitchFamily="37" charset="-128"/>
          <a:cs typeface="ＭＳ Ｐゴシック" pitchFamily="37" charset="-128"/>
        </a:defRPr>
      </a:lvl2pPr>
      <a:lvl3pPr algn="ctr" rtl="0" eaLnBrk="0" fontAlgn="base" hangingPunct="0">
        <a:spcBef>
          <a:spcPct val="0"/>
        </a:spcBef>
        <a:spcAft>
          <a:spcPct val="0"/>
        </a:spcAft>
        <a:defRPr sz="4400">
          <a:solidFill>
            <a:schemeClr val="tx2"/>
          </a:solidFill>
          <a:latin typeface="Tahoma" pitchFamily="37" charset="0"/>
          <a:ea typeface="ＭＳ Ｐゴシック" pitchFamily="37" charset="-128"/>
          <a:cs typeface="ＭＳ Ｐゴシック" pitchFamily="37" charset="-128"/>
        </a:defRPr>
      </a:lvl3pPr>
      <a:lvl4pPr algn="ctr" rtl="0" eaLnBrk="0" fontAlgn="base" hangingPunct="0">
        <a:spcBef>
          <a:spcPct val="0"/>
        </a:spcBef>
        <a:spcAft>
          <a:spcPct val="0"/>
        </a:spcAft>
        <a:defRPr sz="4400">
          <a:solidFill>
            <a:schemeClr val="tx2"/>
          </a:solidFill>
          <a:latin typeface="Tahoma" pitchFamily="37" charset="0"/>
          <a:ea typeface="ＭＳ Ｐゴシック" pitchFamily="37" charset="-128"/>
          <a:cs typeface="ＭＳ Ｐゴシック" pitchFamily="37" charset="-128"/>
        </a:defRPr>
      </a:lvl4pPr>
      <a:lvl5pPr algn="ctr" rtl="0" eaLnBrk="0" fontAlgn="base" hangingPunct="0">
        <a:spcBef>
          <a:spcPct val="0"/>
        </a:spcBef>
        <a:spcAft>
          <a:spcPct val="0"/>
        </a:spcAft>
        <a:defRPr sz="4400">
          <a:solidFill>
            <a:schemeClr val="tx2"/>
          </a:solidFill>
          <a:latin typeface="Tahoma" pitchFamily="37" charset="0"/>
          <a:ea typeface="ＭＳ Ｐゴシック" pitchFamily="37" charset="-128"/>
          <a:cs typeface="ＭＳ Ｐゴシック" pitchFamily="37" charset="-128"/>
        </a:defRPr>
      </a:lvl5pPr>
      <a:lvl6pPr marL="456241" algn="ctr" rtl="0" fontAlgn="base">
        <a:spcBef>
          <a:spcPct val="0"/>
        </a:spcBef>
        <a:spcAft>
          <a:spcPct val="0"/>
        </a:spcAft>
        <a:defRPr sz="4400">
          <a:solidFill>
            <a:schemeClr val="tx2"/>
          </a:solidFill>
          <a:latin typeface="Tahoma" pitchFamily="37" charset="0"/>
          <a:ea typeface="ＭＳ Ｐゴシック" pitchFamily="37" charset="-128"/>
          <a:cs typeface="ＭＳ Ｐゴシック" pitchFamily="37" charset="-128"/>
        </a:defRPr>
      </a:lvl6pPr>
      <a:lvl7pPr marL="912476" algn="ctr" rtl="0" fontAlgn="base">
        <a:spcBef>
          <a:spcPct val="0"/>
        </a:spcBef>
        <a:spcAft>
          <a:spcPct val="0"/>
        </a:spcAft>
        <a:defRPr sz="4400">
          <a:solidFill>
            <a:schemeClr val="tx2"/>
          </a:solidFill>
          <a:latin typeface="Tahoma" pitchFamily="37" charset="0"/>
          <a:ea typeface="ＭＳ Ｐゴシック" pitchFamily="37" charset="-128"/>
          <a:cs typeface="ＭＳ Ｐゴシック" pitchFamily="37" charset="-128"/>
        </a:defRPr>
      </a:lvl7pPr>
      <a:lvl8pPr marL="1368717" algn="ctr" rtl="0" fontAlgn="base">
        <a:spcBef>
          <a:spcPct val="0"/>
        </a:spcBef>
        <a:spcAft>
          <a:spcPct val="0"/>
        </a:spcAft>
        <a:defRPr sz="4400">
          <a:solidFill>
            <a:schemeClr val="tx2"/>
          </a:solidFill>
          <a:latin typeface="Tahoma" pitchFamily="37" charset="0"/>
          <a:ea typeface="ＭＳ Ｐゴシック" pitchFamily="37" charset="-128"/>
          <a:cs typeface="ＭＳ Ｐゴシック" pitchFamily="37" charset="-128"/>
        </a:defRPr>
      </a:lvl8pPr>
      <a:lvl9pPr marL="1824954" algn="ctr" rtl="0" fontAlgn="base">
        <a:spcBef>
          <a:spcPct val="0"/>
        </a:spcBef>
        <a:spcAft>
          <a:spcPct val="0"/>
        </a:spcAft>
        <a:defRPr sz="4400">
          <a:solidFill>
            <a:schemeClr val="tx2"/>
          </a:solidFill>
          <a:latin typeface="Tahoma" pitchFamily="37" charset="0"/>
          <a:ea typeface="ＭＳ Ｐゴシック" pitchFamily="37" charset="-128"/>
          <a:cs typeface="ＭＳ Ｐゴシック" pitchFamily="37" charset="-128"/>
        </a:defRPr>
      </a:lvl9pPr>
    </p:titleStyle>
    <p:bodyStyle>
      <a:lvl1pPr marL="341869" indent="-341869" algn="l" rtl="0" eaLnBrk="0" fontAlgn="base" hangingPunct="0">
        <a:spcBef>
          <a:spcPct val="20000"/>
        </a:spcBef>
        <a:spcAft>
          <a:spcPct val="0"/>
        </a:spcAft>
        <a:buClr>
          <a:srgbClr val="FFCC66"/>
        </a:buClr>
        <a:buFont typeface="Wingdings" charset="0"/>
        <a:buChar char="w"/>
        <a:defRPr sz="3200">
          <a:solidFill>
            <a:schemeClr val="tx1"/>
          </a:solidFill>
          <a:latin typeface="+mn-lt"/>
          <a:ea typeface="+mn-ea"/>
          <a:cs typeface="+mn-cs"/>
        </a:defRPr>
      </a:lvl1pPr>
      <a:lvl2pPr marL="740718" indent="-284891" algn="l" rtl="0" eaLnBrk="0" fontAlgn="base" hangingPunct="0">
        <a:spcBef>
          <a:spcPct val="20000"/>
        </a:spcBef>
        <a:spcAft>
          <a:spcPct val="0"/>
        </a:spcAft>
        <a:buClr>
          <a:srgbClr val="FFFF66"/>
        </a:buClr>
        <a:buFont typeface="Wingdings" charset="0"/>
        <a:buChar char="w"/>
        <a:defRPr sz="2800">
          <a:solidFill>
            <a:schemeClr val="tx1"/>
          </a:solidFill>
          <a:latin typeface="+mn-lt"/>
          <a:ea typeface="+mn-ea"/>
        </a:defRPr>
      </a:lvl2pPr>
      <a:lvl3pPr marL="1139565" indent="-227914" algn="l" rtl="0" eaLnBrk="0" fontAlgn="base" hangingPunct="0">
        <a:spcBef>
          <a:spcPct val="20000"/>
        </a:spcBef>
        <a:spcAft>
          <a:spcPct val="0"/>
        </a:spcAft>
        <a:buClr>
          <a:srgbClr val="FFCC66"/>
        </a:buClr>
        <a:buFont typeface="Wingdings" charset="0"/>
        <a:buChar char="w"/>
        <a:defRPr sz="2400">
          <a:solidFill>
            <a:schemeClr val="tx1"/>
          </a:solidFill>
          <a:latin typeface="+mn-lt"/>
          <a:ea typeface="+mn-ea"/>
        </a:defRPr>
      </a:lvl3pPr>
      <a:lvl4pPr marL="1596816" indent="-227914" algn="l" rtl="0" eaLnBrk="0" fontAlgn="base" hangingPunct="0">
        <a:spcBef>
          <a:spcPct val="20000"/>
        </a:spcBef>
        <a:spcAft>
          <a:spcPct val="0"/>
        </a:spcAft>
        <a:buClr>
          <a:srgbClr val="FFFF66"/>
        </a:buClr>
        <a:buFont typeface="Wingdings" charset="0"/>
        <a:buChar char="w"/>
        <a:defRPr sz="2000">
          <a:solidFill>
            <a:schemeClr val="tx1"/>
          </a:solidFill>
          <a:latin typeface="+mn-lt"/>
          <a:ea typeface="+mn-ea"/>
        </a:defRPr>
      </a:lvl4pPr>
      <a:lvl5pPr marL="2052641" indent="-227914" algn="l" rtl="0" eaLnBrk="0" fontAlgn="base" hangingPunct="0">
        <a:spcBef>
          <a:spcPct val="20000"/>
        </a:spcBef>
        <a:spcAft>
          <a:spcPct val="0"/>
        </a:spcAft>
        <a:buClr>
          <a:srgbClr val="FFCC66"/>
        </a:buClr>
        <a:buFont typeface="Wingdings" charset="0"/>
        <a:buChar char="w"/>
        <a:defRPr sz="2000">
          <a:solidFill>
            <a:schemeClr val="tx1"/>
          </a:solidFill>
          <a:latin typeface="+mn-lt"/>
          <a:ea typeface="+mn-ea"/>
        </a:defRPr>
      </a:lvl5pPr>
      <a:lvl6pPr marL="2509313" indent="-228124" algn="l" rtl="0" fontAlgn="base">
        <a:spcBef>
          <a:spcPct val="20000"/>
        </a:spcBef>
        <a:spcAft>
          <a:spcPct val="0"/>
        </a:spcAft>
        <a:buClr>
          <a:srgbClr val="FFCC66"/>
        </a:buClr>
        <a:buFont typeface="Wingdings" pitchFamily="37" charset="2"/>
        <a:buChar char="w"/>
        <a:defRPr sz="2000">
          <a:solidFill>
            <a:schemeClr val="tx1"/>
          </a:solidFill>
          <a:latin typeface="+mn-lt"/>
          <a:ea typeface="+mn-ea"/>
        </a:defRPr>
      </a:lvl6pPr>
      <a:lvl7pPr marL="2965553" indent="-228124" algn="l" rtl="0" fontAlgn="base">
        <a:spcBef>
          <a:spcPct val="20000"/>
        </a:spcBef>
        <a:spcAft>
          <a:spcPct val="0"/>
        </a:spcAft>
        <a:buClr>
          <a:srgbClr val="FFCC66"/>
        </a:buClr>
        <a:buFont typeface="Wingdings" pitchFamily="37" charset="2"/>
        <a:buChar char="w"/>
        <a:defRPr sz="2000">
          <a:solidFill>
            <a:schemeClr val="tx1"/>
          </a:solidFill>
          <a:latin typeface="+mn-lt"/>
          <a:ea typeface="+mn-ea"/>
        </a:defRPr>
      </a:lvl7pPr>
      <a:lvl8pPr marL="3421791" indent="-228124" algn="l" rtl="0" fontAlgn="base">
        <a:spcBef>
          <a:spcPct val="20000"/>
        </a:spcBef>
        <a:spcAft>
          <a:spcPct val="0"/>
        </a:spcAft>
        <a:buClr>
          <a:srgbClr val="FFCC66"/>
        </a:buClr>
        <a:buFont typeface="Wingdings" pitchFamily="37" charset="2"/>
        <a:buChar char="w"/>
        <a:defRPr sz="2000">
          <a:solidFill>
            <a:schemeClr val="tx1"/>
          </a:solidFill>
          <a:latin typeface="+mn-lt"/>
          <a:ea typeface="+mn-ea"/>
        </a:defRPr>
      </a:lvl8pPr>
      <a:lvl9pPr marL="3878026" indent="-228124" algn="l" rtl="0" fontAlgn="base">
        <a:spcBef>
          <a:spcPct val="20000"/>
        </a:spcBef>
        <a:spcAft>
          <a:spcPct val="0"/>
        </a:spcAft>
        <a:buClr>
          <a:srgbClr val="FFCC66"/>
        </a:buClr>
        <a:buFont typeface="Wingdings" pitchFamily="37" charset="2"/>
        <a:buChar char="w"/>
        <a:defRPr sz="2000">
          <a:solidFill>
            <a:schemeClr val="tx1"/>
          </a:solidFill>
          <a:latin typeface="+mn-lt"/>
          <a:ea typeface="+mn-ea"/>
        </a:defRPr>
      </a:lvl9pPr>
    </p:bodyStyle>
    <p:otherStyle>
      <a:defPPr>
        <a:defRPr lang="en-US"/>
      </a:defPPr>
      <a:lvl1pPr marL="0" algn="l" defTabSz="456241" rtl="0" eaLnBrk="1" latinLnBrk="0" hangingPunct="1">
        <a:defRPr sz="1800" kern="1200">
          <a:solidFill>
            <a:schemeClr val="tx1"/>
          </a:solidFill>
          <a:latin typeface="+mn-lt"/>
          <a:ea typeface="+mn-ea"/>
          <a:cs typeface="+mn-cs"/>
        </a:defRPr>
      </a:lvl1pPr>
      <a:lvl2pPr marL="456241" algn="l" defTabSz="456241" rtl="0" eaLnBrk="1" latinLnBrk="0" hangingPunct="1">
        <a:defRPr sz="1800" kern="1200">
          <a:solidFill>
            <a:schemeClr val="tx1"/>
          </a:solidFill>
          <a:latin typeface="+mn-lt"/>
          <a:ea typeface="+mn-ea"/>
          <a:cs typeface="+mn-cs"/>
        </a:defRPr>
      </a:lvl2pPr>
      <a:lvl3pPr marL="912476" algn="l" defTabSz="456241" rtl="0" eaLnBrk="1" latinLnBrk="0" hangingPunct="1">
        <a:defRPr sz="1800" kern="1200">
          <a:solidFill>
            <a:schemeClr val="tx1"/>
          </a:solidFill>
          <a:latin typeface="+mn-lt"/>
          <a:ea typeface="+mn-ea"/>
          <a:cs typeface="+mn-cs"/>
        </a:defRPr>
      </a:lvl3pPr>
      <a:lvl4pPr marL="1368717" algn="l" defTabSz="456241" rtl="0" eaLnBrk="1" latinLnBrk="0" hangingPunct="1">
        <a:defRPr sz="1800" kern="1200">
          <a:solidFill>
            <a:schemeClr val="tx1"/>
          </a:solidFill>
          <a:latin typeface="+mn-lt"/>
          <a:ea typeface="+mn-ea"/>
          <a:cs typeface="+mn-cs"/>
        </a:defRPr>
      </a:lvl4pPr>
      <a:lvl5pPr marL="1824954" algn="l" defTabSz="456241" rtl="0" eaLnBrk="1" latinLnBrk="0" hangingPunct="1">
        <a:defRPr sz="1800" kern="1200">
          <a:solidFill>
            <a:schemeClr val="tx1"/>
          </a:solidFill>
          <a:latin typeface="+mn-lt"/>
          <a:ea typeface="+mn-ea"/>
          <a:cs typeface="+mn-cs"/>
        </a:defRPr>
      </a:lvl5pPr>
      <a:lvl6pPr marL="2281194" algn="l" defTabSz="456241" rtl="0" eaLnBrk="1" latinLnBrk="0" hangingPunct="1">
        <a:defRPr sz="1800" kern="1200">
          <a:solidFill>
            <a:schemeClr val="tx1"/>
          </a:solidFill>
          <a:latin typeface="+mn-lt"/>
          <a:ea typeface="+mn-ea"/>
          <a:cs typeface="+mn-cs"/>
        </a:defRPr>
      </a:lvl6pPr>
      <a:lvl7pPr marL="2737431" algn="l" defTabSz="456241" rtl="0" eaLnBrk="1" latinLnBrk="0" hangingPunct="1">
        <a:defRPr sz="1800" kern="1200">
          <a:solidFill>
            <a:schemeClr val="tx1"/>
          </a:solidFill>
          <a:latin typeface="+mn-lt"/>
          <a:ea typeface="+mn-ea"/>
          <a:cs typeface="+mn-cs"/>
        </a:defRPr>
      </a:lvl7pPr>
      <a:lvl8pPr marL="3193672" algn="l" defTabSz="456241" rtl="0" eaLnBrk="1" latinLnBrk="0" hangingPunct="1">
        <a:defRPr sz="1800" kern="1200">
          <a:solidFill>
            <a:schemeClr val="tx1"/>
          </a:solidFill>
          <a:latin typeface="+mn-lt"/>
          <a:ea typeface="+mn-ea"/>
          <a:cs typeface="+mn-cs"/>
        </a:defRPr>
      </a:lvl8pPr>
      <a:lvl9pPr marL="3649908" algn="l" defTabSz="456241"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000034"/>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9" tIns="45714" rIns="91429" bIns="45714"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9" tIns="45714" rIns="91429"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0755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eaLnBrk="0" hangingPunct="0">
              <a:defRPr sz="1400">
                <a:solidFill>
                  <a:srgbClr val="FFFFFF"/>
                </a:solidFill>
                <a:latin typeface="Tahoma" charset="0"/>
              </a:defRPr>
            </a:lvl1pPr>
          </a:lstStyle>
          <a:p>
            <a:pPr defTabSz="457200"/>
            <a:endParaRPr lang="en-US" b="0" smtClean="0">
              <a:ea typeface="ＭＳ Ｐゴシック" charset="0"/>
              <a:cs typeface="ＭＳ Ｐゴシック" charset="0"/>
            </a:endParaRPr>
          </a:p>
        </p:txBody>
      </p:sp>
      <p:sp>
        <p:nvSpPr>
          <p:cNvPr id="40755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lgn="ctr" eaLnBrk="0" hangingPunct="0">
              <a:defRPr sz="1400">
                <a:solidFill>
                  <a:srgbClr val="FFFFFF"/>
                </a:solidFill>
                <a:latin typeface="Tahoma" charset="0"/>
              </a:defRPr>
            </a:lvl1pPr>
          </a:lstStyle>
          <a:p>
            <a:pPr defTabSz="457200"/>
            <a:endParaRPr lang="en-US" b="0" smtClean="0">
              <a:ea typeface="ＭＳ Ｐゴシック" charset="0"/>
              <a:cs typeface="ＭＳ Ｐゴシック" charset="0"/>
            </a:endParaRPr>
          </a:p>
        </p:txBody>
      </p:sp>
      <p:sp>
        <p:nvSpPr>
          <p:cNvPr id="40755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lgn="r" eaLnBrk="0" hangingPunct="0">
              <a:defRPr sz="1400">
                <a:solidFill>
                  <a:srgbClr val="FFFFFF"/>
                </a:solidFill>
                <a:latin typeface="Tahoma" charset="0"/>
              </a:defRPr>
            </a:lvl1pPr>
          </a:lstStyle>
          <a:p>
            <a:pPr defTabSz="457200"/>
            <a:fld id="{A47A4557-C81D-A342-8243-B1409060B989}" type="slidenum">
              <a:rPr lang="en-US" b="0" smtClean="0">
                <a:ea typeface="ＭＳ Ｐゴシック" charset="0"/>
                <a:cs typeface="ＭＳ Ｐゴシック" charset="0"/>
              </a:rPr>
              <a:pPr defTabSz="457200"/>
              <a:t>‹#›</a:t>
            </a:fld>
            <a:endParaRPr lang="en-US" b="0" smtClean="0">
              <a:ea typeface="ＭＳ Ｐゴシック" charset="0"/>
              <a:cs typeface="ＭＳ Ｐゴシック" charset="0"/>
            </a:endParaRPr>
          </a:p>
        </p:txBody>
      </p:sp>
    </p:spTree>
    <p:extLst>
      <p:ext uri="{BB962C8B-B14F-4D97-AF65-F5344CB8AC3E}">
        <p14:creationId xmlns:p14="http://schemas.microsoft.com/office/powerpoint/2010/main" val="3505095305"/>
      </p:ext>
    </p:extLst>
  </p:cSld>
  <p:clrMap bg1="lt1" tx1="dk1" bg2="lt2" tx2="dk2" accent1="accent1" accent2="accent2" accent3="accent3" accent4="accent4" accent5="accent5" accent6="accent6" hlink="hlink" folHlink="folHlink"/>
  <p:sldLayoutIdLst>
    <p:sldLayoutId id="2147483695"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ahoma"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ahoma"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ahoma"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ahoma" charset="0"/>
          <a:ea typeface="ＭＳ Ｐゴシック" charset="-128"/>
          <a:cs typeface="ＭＳ Ｐゴシック" charset="-128"/>
        </a:defRPr>
      </a:lvl5pPr>
      <a:lvl6pPr marL="457146" algn="ctr" rtl="0" fontAlgn="base">
        <a:spcBef>
          <a:spcPct val="0"/>
        </a:spcBef>
        <a:spcAft>
          <a:spcPct val="0"/>
        </a:spcAft>
        <a:defRPr sz="4400">
          <a:solidFill>
            <a:schemeClr val="tx2"/>
          </a:solidFill>
          <a:latin typeface="Tahoma" charset="0"/>
          <a:ea typeface="ＭＳ Ｐゴシック" charset="-128"/>
          <a:cs typeface="ＭＳ Ｐゴシック" charset="-128"/>
        </a:defRPr>
      </a:lvl6pPr>
      <a:lvl7pPr marL="914293" algn="ctr" rtl="0" fontAlgn="base">
        <a:spcBef>
          <a:spcPct val="0"/>
        </a:spcBef>
        <a:spcAft>
          <a:spcPct val="0"/>
        </a:spcAft>
        <a:defRPr sz="4400">
          <a:solidFill>
            <a:schemeClr val="tx2"/>
          </a:solidFill>
          <a:latin typeface="Tahoma" charset="0"/>
          <a:ea typeface="ＭＳ Ｐゴシック" charset="-128"/>
          <a:cs typeface="ＭＳ Ｐゴシック" charset="-128"/>
        </a:defRPr>
      </a:lvl7pPr>
      <a:lvl8pPr marL="1371440" algn="ctr" rtl="0" fontAlgn="base">
        <a:spcBef>
          <a:spcPct val="0"/>
        </a:spcBef>
        <a:spcAft>
          <a:spcPct val="0"/>
        </a:spcAft>
        <a:defRPr sz="4400">
          <a:solidFill>
            <a:schemeClr val="tx2"/>
          </a:solidFill>
          <a:latin typeface="Tahoma" charset="0"/>
          <a:ea typeface="ＭＳ Ｐゴシック" charset="-128"/>
          <a:cs typeface="ＭＳ Ｐゴシック" charset="-128"/>
        </a:defRPr>
      </a:lvl8pPr>
      <a:lvl9pPr marL="1828586" algn="ctr" rtl="0" fontAlgn="base">
        <a:spcBef>
          <a:spcPct val="0"/>
        </a:spcBef>
        <a:spcAft>
          <a:spcPct val="0"/>
        </a:spcAft>
        <a:defRPr sz="4400">
          <a:solidFill>
            <a:schemeClr val="tx2"/>
          </a:solidFill>
          <a:latin typeface="Tahoma" charset="0"/>
          <a:ea typeface="ＭＳ Ｐゴシック" charset="-128"/>
          <a:cs typeface="ＭＳ Ｐゴシック" charset="-128"/>
        </a:defRPr>
      </a:lvl9pPr>
    </p:titleStyle>
    <p:bodyStyle>
      <a:lvl1pPr marL="341313" indent="-341313" algn="l" rtl="0" eaLnBrk="0" fontAlgn="base" hangingPunct="0">
        <a:spcBef>
          <a:spcPct val="20000"/>
        </a:spcBef>
        <a:spcAft>
          <a:spcPct val="0"/>
        </a:spcAft>
        <a:buFont typeface="Wingdings" charset="0"/>
        <a:buChar char=""/>
        <a:defRPr sz="3200">
          <a:solidFill>
            <a:schemeClr val="tx1"/>
          </a:solidFill>
          <a:latin typeface="+mn-lt"/>
          <a:ea typeface="+mn-ea"/>
          <a:cs typeface="+mn-cs"/>
        </a:defRPr>
      </a:lvl1pPr>
      <a:lvl2pPr marL="741363" indent="-284163" algn="l" rtl="0" eaLnBrk="0" fontAlgn="base" hangingPunct="0">
        <a:spcBef>
          <a:spcPct val="20000"/>
        </a:spcBef>
        <a:spcAft>
          <a:spcPct val="0"/>
        </a:spcAft>
        <a:buFont typeface="Wingdings" charset="0"/>
        <a:buChar char=""/>
        <a:defRPr sz="2800">
          <a:solidFill>
            <a:schemeClr val="tx1"/>
          </a:solidFill>
          <a:latin typeface="+mn-lt"/>
          <a:ea typeface="+mn-ea"/>
        </a:defRPr>
      </a:lvl2pPr>
      <a:lvl3pPr marL="1141413" indent="-227013" algn="l" rtl="0" eaLnBrk="0" fontAlgn="base" hangingPunct="0">
        <a:spcBef>
          <a:spcPct val="20000"/>
        </a:spcBef>
        <a:spcAft>
          <a:spcPct val="0"/>
        </a:spcAft>
        <a:buFont typeface="Wingdings" charset="0"/>
        <a:buChar char=""/>
        <a:defRPr sz="2400">
          <a:solidFill>
            <a:schemeClr val="tx1"/>
          </a:solidFill>
          <a:latin typeface="+mn-lt"/>
          <a:ea typeface="+mn-ea"/>
        </a:defRPr>
      </a:lvl3pPr>
      <a:lvl4pPr marL="1598613" indent="-227013" algn="l" rtl="0" eaLnBrk="0" fontAlgn="base" hangingPunct="0">
        <a:spcBef>
          <a:spcPct val="20000"/>
        </a:spcBef>
        <a:spcAft>
          <a:spcPct val="0"/>
        </a:spcAft>
        <a:buFont typeface="Wingdings" charset="0"/>
        <a:buChar char=""/>
        <a:defRPr sz="2000">
          <a:solidFill>
            <a:schemeClr val="tx1"/>
          </a:solidFill>
          <a:latin typeface="+mn-lt"/>
          <a:ea typeface="+mn-ea"/>
        </a:defRPr>
      </a:lvl4pPr>
      <a:lvl5pPr marL="2055813" indent="-227013" algn="l" rtl="0" eaLnBrk="0" fontAlgn="base" hangingPunct="0">
        <a:spcBef>
          <a:spcPct val="20000"/>
        </a:spcBef>
        <a:spcAft>
          <a:spcPct val="0"/>
        </a:spcAft>
        <a:buFont typeface="Wingdings" charset="0"/>
        <a:buChar char=""/>
        <a:defRPr sz="2000">
          <a:solidFill>
            <a:schemeClr val="tx1"/>
          </a:solidFill>
          <a:latin typeface="+mn-lt"/>
          <a:ea typeface="+mn-ea"/>
        </a:defRPr>
      </a:lvl5pPr>
      <a:lvl6pPr marL="2514306" indent="-228573" algn="l" rtl="0" fontAlgn="base">
        <a:spcBef>
          <a:spcPct val="20000"/>
        </a:spcBef>
        <a:spcAft>
          <a:spcPct val="0"/>
        </a:spcAft>
        <a:buFont typeface="Wingdings" charset="2"/>
        <a:buChar char=""/>
        <a:defRPr sz="2000">
          <a:solidFill>
            <a:schemeClr val="tx1"/>
          </a:solidFill>
          <a:latin typeface="+mn-lt"/>
          <a:ea typeface="+mn-ea"/>
        </a:defRPr>
      </a:lvl6pPr>
      <a:lvl7pPr marL="2971453" indent="-228573" algn="l" rtl="0" fontAlgn="base">
        <a:spcBef>
          <a:spcPct val="20000"/>
        </a:spcBef>
        <a:spcAft>
          <a:spcPct val="0"/>
        </a:spcAft>
        <a:buFont typeface="Wingdings" charset="2"/>
        <a:buChar char=""/>
        <a:defRPr sz="2000">
          <a:solidFill>
            <a:schemeClr val="tx1"/>
          </a:solidFill>
          <a:latin typeface="+mn-lt"/>
          <a:ea typeface="+mn-ea"/>
        </a:defRPr>
      </a:lvl7pPr>
      <a:lvl8pPr marL="3428599" indent="-228573" algn="l" rtl="0" fontAlgn="base">
        <a:spcBef>
          <a:spcPct val="20000"/>
        </a:spcBef>
        <a:spcAft>
          <a:spcPct val="0"/>
        </a:spcAft>
        <a:buFont typeface="Wingdings" charset="2"/>
        <a:buChar char=""/>
        <a:defRPr sz="2000">
          <a:solidFill>
            <a:schemeClr val="tx1"/>
          </a:solidFill>
          <a:latin typeface="+mn-lt"/>
          <a:ea typeface="+mn-ea"/>
        </a:defRPr>
      </a:lvl8pPr>
      <a:lvl9pPr marL="3885746" indent="-228573" algn="l" rtl="0" fontAlgn="base">
        <a:spcBef>
          <a:spcPct val="20000"/>
        </a:spcBef>
        <a:spcAft>
          <a:spcPct val="0"/>
        </a:spcAft>
        <a:buFont typeface="Wingdings" charset="2"/>
        <a:buChar char=""/>
        <a:defRPr sz="2000">
          <a:solidFill>
            <a:schemeClr val="tx1"/>
          </a:solidFill>
          <a:latin typeface="+mn-lt"/>
          <a:ea typeface="+mn-ea"/>
        </a:defRPr>
      </a:lvl9pPr>
    </p:bodyStyle>
    <p:otherStyle>
      <a:defPPr>
        <a:defRPr lang="en-US"/>
      </a:defPPr>
      <a:lvl1pPr marL="0" algn="l" defTabSz="457146" rtl="0" eaLnBrk="1" latinLnBrk="0" hangingPunct="1">
        <a:defRPr sz="1800" kern="1200">
          <a:solidFill>
            <a:schemeClr val="tx1"/>
          </a:solidFill>
          <a:latin typeface="+mn-lt"/>
          <a:ea typeface="+mn-ea"/>
          <a:cs typeface="+mn-cs"/>
        </a:defRPr>
      </a:lvl1pPr>
      <a:lvl2pPr marL="457146" algn="l" defTabSz="457146" rtl="0" eaLnBrk="1" latinLnBrk="0" hangingPunct="1">
        <a:defRPr sz="1800" kern="1200">
          <a:solidFill>
            <a:schemeClr val="tx1"/>
          </a:solidFill>
          <a:latin typeface="+mn-lt"/>
          <a:ea typeface="+mn-ea"/>
          <a:cs typeface="+mn-cs"/>
        </a:defRPr>
      </a:lvl2pPr>
      <a:lvl3pPr marL="914293" algn="l" defTabSz="457146" rtl="0" eaLnBrk="1" latinLnBrk="0" hangingPunct="1">
        <a:defRPr sz="1800" kern="1200">
          <a:solidFill>
            <a:schemeClr val="tx1"/>
          </a:solidFill>
          <a:latin typeface="+mn-lt"/>
          <a:ea typeface="+mn-ea"/>
          <a:cs typeface="+mn-cs"/>
        </a:defRPr>
      </a:lvl3pPr>
      <a:lvl4pPr marL="1371440" algn="l" defTabSz="457146" rtl="0" eaLnBrk="1" latinLnBrk="0" hangingPunct="1">
        <a:defRPr sz="1800" kern="1200">
          <a:solidFill>
            <a:schemeClr val="tx1"/>
          </a:solidFill>
          <a:latin typeface="+mn-lt"/>
          <a:ea typeface="+mn-ea"/>
          <a:cs typeface="+mn-cs"/>
        </a:defRPr>
      </a:lvl4pPr>
      <a:lvl5pPr marL="1828586" algn="l" defTabSz="457146" rtl="0" eaLnBrk="1" latinLnBrk="0" hangingPunct="1">
        <a:defRPr sz="1800" kern="1200">
          <a:solidFill>
            <a:schemeClr val="tx1"/>
          </a:solidFill>
          <a:latin typeface="+mn-lt"/>
          <a:ea typeface="+mn-ea"/>
          <a:cs typeface="+mn-cs"/>
        </a:defRPr>
      </a:lvl5pPr>
      <a:lvl6pPr marL="2285733" algn="l" defTabSz="457146" rtl="0" eaLnBrk="1" latinLnBrk="0" hangingPunct="1">
        <a:defRPr sz="1800" kern="1200">
          <a:solidFill>
            <a:schemeClr val="tx1"/>
          </a:solidFill>
          <a:latin typeface="+mn-lt"/>
          <a:ea typeface="+mn-ea"/>
          <a:cs typeface="+mn-cs"/>
        </a:defRPr>
      </a:lvl6pPr>
      <a:lvl7pPr marL="2742879" algn="l" defTabSz="457146" rtl="0" eaLnBrk="1" latinLnBrk="0" hangingPunct="1">
        <a:defRPr sz="1800" kern="1200">
          <a:solidFill>
            <a:schemeClr val="tx1"/>
          </a:solidFill>
          <a:latin typeface="+mn-lt"/>
          <a:ea typeface="+mn-ea"/>
          <a:cs typeface="+mn-cs"/>
        </a:defRPr>
      </a:lvl7pPr>
      <a:lvl8pPr marL="3200026" algn="l" defTabSz="457146" rtl="0" eaLnBrk="1" latinLnBrk="0" hangingPunct="1">
        <a:defRPr sz="1800" kern="1200">
          <a:solidFill>
            <a:schemeClr val="tx1"/>
          </a:solidFill>
          <a:latin typeface="+mn-lt"/>
          <a:ea typeface="+mn-ea"/>
          <a:cs typeface="+mn-cs"/>
        </a:defRPr>
      </a:lvl8pPr>
      <a:lvl9pPr marL="3657172" algn="l" defTabSz="45714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hyperlink" Target="http://www.ks.uiuc.edu/Training/SumSchool/materials/sources/tutorials/07-bioinformatics/seqlab-html/node6.html"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png"/><Relationship Id="rId3" Type="http://schemas.openxmlformats.org/officeDocument/2006/relationships/image" Target="../media/image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png"/><Relationship Id="rId3" Type="http://schemas.openxmlformats.org/officeDocument/2006/relationships/image" Target="../media/image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png"/><Relationship Id="rId3" Type="http://schemas.openxmlformats.org/officeDocument/2006/relationships/image" Target="../media/image1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hyperlink" Target="http://gogarten.uconn.edu/mcb5472_2012/glcosylTransferases.fasta"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3.xml"/><Relationship Id="rId4" Type="http://schemas.openxmlformats.org/officeDocument/2006/relationships/oleObject" Target="../embeddings/oleObject1.bin"/><Relationship Id="rId5" Type="http://schemas.openxmlformats.org/officeDocument/2006/relationships/image" Target="../media/image13.png"/><Relationship Id="rId6" Type="http://schemas.openxmlformats.org/officeDocument/2006/relationships/oleObject" Target="../embeddings/oleObject2.bin"/><Relationship Id="rId7" Type="http://schemas.openxmlformats.org/officeDocument/2006/relationships/image" Target="../media/image14.png"/><Relationship Id="rId1" Type="http://schemas.openxmlformats.org/officeDocument/2006/relationships/vmlDrawing" Target="../drawings/vmlDrawing1.vml"/><Relationship Id="rId2"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hyperlink" Target="http://evolution.genetics.washington.edu/phylip.html" TargetMode="External"/><Relationship Id="rId4" Type="http://schemas.openxmlformats.org/officeDocument/2006/relationships/hyperlink" Target="http://evolution.genetics.washington.edu/phylip/newicktree.html" TargetMode="External"/><Relationship Id="rId1" Type="http://schemas.openxmlformats.org/officeDocument/2006/relationships/slideLayout" Target="../slideLayouts/slideLayout6.xml"/><Relationship Id="rId2" Type="http://schemas.openxmlformats.org/officeDocument/2006/relationships/notesSlide" Target="../notesSlides/notesSlide14.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5.xml"/><Relationship Id="rId4" Type="http://schemas.openxmlformats.org/officeDocument/2006/relationships/oleObject" Target="../embeddings/oleObject3.bin"/><Relationship Id="rId5" Type="http://schemas.openxmlformats.org/officeDocument/2006/relationships/image" Target="../media/image15.png"/><Relationship Id="rId1" Type="http://schemas.openxmlformats.org/officeDocument/2006/relationships/vmlDrawing" Target="../drawings/vmlDrawing2.vml"/><Relationship Id="rId2"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s>
</file>

<file path=ppt/slides/_rels/slide28.xml.rels><?xml version="1.0" encoding="UTF-8" standalone="yes"?>
<Relationships xmlns="http://schemas.openxmlformats.org/package/2006/relationships"><Relationship Id="rId3" Type="http://schemas.openxmlformats.org/officeDocument/2006/relationships/hyperlink" Target="http://taxonomy.zoology.gla.ac.uk/rod/treeview.html" TargetMode="External"/><Relationship Id="rId4" Type="http://schemas.openxmlformats.org/officeDocument/2006/relationships/hyperlink" Target="http://pbil.univ-lyon1.fr/software/njplot.html" TargetMode="External"/><Relationship Id="rId1" Type="http://schemas.openxmlformats.org/officeDocument/2006/relationships/slideLayout" Target="../slideLayouts/slideLayout6.xml"/><Relationship Id="rId2" Type="http://schemas.openxmlformats.org/officeDocument/2006/relationships/notesSlide" Target="../notesSlides/notesSlide17.xml"/></Relationships>
</file>

<file path=ppt/slides/_rels/slide29.xml.rels><?xml version="1.0" encoding="UTF-8" standalone="yes"?>
<Relationships xmlns="http://schemas.openxmlformats.org/package/2006/relationships"><Relationship Id="rId3" Type="http://schemas.openxmlformats.org/officeDocument/2006/relationships/hyperlink" Target="http://evolution.genetics.washington.edu/phylip/phylip.html" TargetMode="External"/><Relationship Id="rId4" Type="http://schemas.openxmlformats.org/officeDocument/2006/relationships/hyperlink" Target="http://evolution.genetics.washington.edu/phylip/doc/main.html%23description" TargetMode="External"/><Relationship Id="rId1" Type="http://schemas.openxmlformats.org/officeDocument/2006/relationships/slideLayout" Target="../slideLayouts/slideLayout6.xml"/><Relationship Id="rId2" Type="http://schemas.openxmlformats.org/officeDocument/2006/relationships/notesSlide" Target="../notesSlides/notesSlide1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19.xml"/><Relationship Id="rId4" Type="http://schemas.openxmlformats.org/officeDocument/2006/relationships/oleObject" Target="../embeddings/oleObject4.bin"/><Relationship Id="rId5" Type="http://schemas.openxmlformats.org/officeDocument/2006/relationships/image" Target="../media/image16.png"/><Relationship Id="rId1" Type="http://schemas.openxmlformats.org/officeDocument/2006/relationships/vmlDrawing" Target="../drawings/vmlDrawing3.vml"/><Relationship Id="rId2"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0.xml"/><Relationship Id="rId4" Type="http://schemas.openxmlformats.org/officeDocument/2006/relationships/oleObject" Target="../embeddings/oleObject5.bin"/><Relationship Id="rId5" Type="http://schemas.openxmlformats.org/officeDocument/2006/relationships/image" Target="../media/image17.png"/><Relationship Id="rId1" Type="http://schemas.openxmlformats.org/officeDocument/2006/relationships/vmlDrawing" Target="../drawings/vmlDrawing4.vml"/><Relationship Id="rId2"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2.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3.xml"/><Relationship Id="rId4" Type="http://schemas.openxmlformats.org/officeDocument/2006/relationships/oleObject" Target="../embeddings/oleObject6.bin"/><Relationship Id="rId5" Type="http://schemas.openxmlformats.org/officeDocument/2006/relationships/image" Target="../media/image18.png"/><Relationship Id="rId1" Type="http://schemas.openxmlformats.org/officeDocument/2006/relationships/vmlDrawing" Target="../drawings/vmlDrawing5.vml"/><Relationship Id="rId2"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4.xml"/><Relationship Id="rId4" Type="http://schemas.openxmlformats.org/officeDocument/2006/relationships/oleObject" Target="../embeddings/oleObject7.bin"/><Relationship Id="rId5" Type="http://schemas.openxmlformats.org/officeDocument/2006/relationships/image" Target="../media/image19.png"/><Relationship Id="rId1" Type="http://schemas.openxmlformats.org/officeDocument/2006/relationships/vmlDrawing" Target="../drawings/vmlDrawing6.vml"/><Relationship Id="rId2"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5.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26.xml"/><Relationship Id="rId4" Type="http://schemas.openxmlformats.org/officeDocument/2006/relationships/oleObject" Target="../embeddings/oleObject8.bin"/><Relationship Id="rId5" Type="http://schemas.openxmlformats.org/officeDocument/2006/relationships/image" Target="../media/image20.png"/><Relationship Id="rId6" Type="http://schemas.openxmlformats.org/officeDocument/2006/relationships/oleObject" Target="../embeddings/oleObject9.bin"/><Relationship Id="rId7" Type="http://schemas.openxmlformats.org/officeDocument/2006/relationships/image" Target="../media/image21.png"/><Relationship Id="rId1" Type="http://schemas.openxmlformats.org/officeDocument/2006/relationships/vmlDrawing" Target="../drawings/vmlDrawing7.vml"/><Relationship Id="rId2"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jpeg"/><Relationship Id="rId1" Type="http://schemas.openxmlformats.org/officeDocument/2006/relationships/slideLayout" Target="../slideLayouts/slideLayout7.xml"/><Relationship Id="rId2" Type="http://schemas.openxmlformats.org/officeDocument/2006/relationships/notesSlide" Target="../notesSlides/notesSlide27.xml"/></Relationships>
</file>

<file path=ppt/slides/_rels/slide39.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4.jpeg"/><Relationship Id="rId1" Type="http://schemas.openxmlformats.org/officeDocument/2006/relationships/slideLayout" Target="../slideLayouts/slideLayout7.xml"/><Relationship Id="rId2" Type="http://schemas.openxmlformats.org/officeDocument/2006/relationships/notesSlide" Target="../notesSlides/notesSlide2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png"/><Relationship Id="rId3"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29.xml"/><Relationship Id="rId4" Type="http://schemas.openxmlformats.org/officeDocument/2006/relationships/oleObject" Target="../embeddings/oleObject10.bin"/><Relationship Id="rId5" Type="http://schemas.openxmlformats.org/officeDocument/2006/relationships/image" Target="../media/image25.png"/><Relationship Id="rId6" Type="http://schemas.openxmlformats.org/officeDocument/2006/relationships/oleObject" Target="../embeddings/oleObject11.bin"/><Relationship Id="rId7" Type="http://schemas.openxmlformats.org/officeDocument/2006/relationships/image" Target="../media/image26.png"/><Relationship Id="rId1" Type="http://schemas.openxmlformats.org/officeDocument/2006/relationships/vmlDrawing" Target="../drawings/vmlDrawing8.vml"/><Relationship Id="rId2"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0.xml"/><Relationship Id="rId4" Type="http://schemas.openxmlformats.org/officeDocument/2006/relationships/oleObject" Target="../embeddings/oleObject12.bin"/><Relationship Id="rId5" Type="http://schemas.openxmlformats.org/officeDocument/2006/relationships/image" Target="../media/image27.png"/><Relationship Id="rId6" Type="http://schemas.openxmlformats.org/officeDocument/2006/relationships/oleObject" Target="../embeddings/oleObject13.bin"/><Relationship Id="rId7" Type="http://schemas.openxmlformats.org/officeDocument/2006/relationships/image" Target="../media/image28.png"/><Relationship Id="rId1" Type="http://schemas.openxmlformats.org/officeDocument/2006/relationships/vmlDrawing" Target="../drawings/vmlDrawing9.vml"/><Relationship Id="rId2"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31.xml"/><Relationship Id="rId4" Type="http://schemas.openxmlformats.org/officeDocument/2006/relationships/oleObject" Target="../embeddings/oleObject14.bin"/><Relationship Id="rId5" Type="http://schemas.openxmlformats.org/officeDocument/2006/relationships/image" Target="../media/image29.png"/><Relationship Id="rId6" Type="http://schemas.openxmlformats.org/officeDocument/2006/relationships/oleObject" Target="../embeddings/oleObject15.bin"/><Relationship Id="rId7" Type="http://schemas.openxmlformats.org/officeDocument/2006/relationships/image" Target="../media/image30.png"/><Relationship Id="rId1" Type="http://schemas.openxmlformats.org/officeDocument/2006/relationships/vmlDrawing" Target="../drawings/vmlDrawing10.vml"/><Relationship Id="rId2"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hyperlink" Target="http://atgc.lirmm.fr/phyml/" TargetMode="External"/><Relationship Id="rId4" Type="http://schemas.openxmlformats.org/officeDocument/2006/relationships/hyperlink" Target="http://atgc.lirmm.fr/phyml/usersguide_cmdline.html" TargetMode="External"/><Relationship Id="rId5" Type="http://schemas.openxmlformats.org/officeDocument/2006/relationships/hyperlink" Target="http://atgc.lirmm.fr/phyml/usersguide_phyliplike.html" TargetMode="External"/><Relationship Id="rId1" Type="http://schemas.openxmlformats.org/officeDocument/2006/relationships/slideLayout" Target="../slideLayouts/slideLayout6.xml"/><Relationship Id="rId2" Type="http://schemas.openxmlformats.org/officeDocument/2006/relationships/notesSlide" Target="../notesSlides/notesSlide32.xml"/></Relationships>
</file>

<file path=ppt/slides/_rels/slide44.xml.rels><?xml version="1.0" encoding="UTF-8" standalone="yes"?>
<Relationships xmlns="http://schemas.openxmlformats.org/package/2006/relationships"><Relationship Id="rId3" Type="http://schemas.openxmlformats.org/officeDocument/2006/relationships/hyperlink" Target="http://www.tree-puzzle.de/" TargetMode="External"/><Relationship Id="rId4"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45.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1" Type="http://schemas.openxmlformats.org/officeDocument/2006/relationships/slideLayout" Target="../slideLayouts/slideLayout6.xml"/><Relationship Id="rId2" Type="http://schemas.openxmlformats.org/officeDocument/2006/relationships/notesSlide" Target="../notesSlides/notesSlide3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5.xml"/><Relationship Id="rId3" Type="http://schemas.openxmlformats.org/officeDocument/2006/relationships/hyperlink" Target="http://hydrodictyon.eeb.uconn.edu/people/plewis/downloads/chiscalc.exe"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hyperlink" Target="http://hades.biochem.dal.ca/Rogerlab/Software/software.html" TargetMode="External"/><Relationship Id="rId5" Type="http://schemas.openxmlformats.org/officeDocument/2006/relationships/hyperlink" Target="http://gogarten.uconn.edu/MCB372/puzzleboot_mod.sh" TargetMode="External"/><Relationship Id="rId6" Type="http://schemas.openxmlformats.org/officeDocument/2006/relationships/hyperlink" Target="http://gogarten.uconn.edu/MCB372/puzzle.cmds" TargetMode="External"/><Relationship Id="rId7" Type="http://schemas.openxmlformats.org/officeDocument/2006/relationships/hyperlink" Target="http://hades.biochem.dal.ca/Rogerlab/Software/readme.txt" TargetMode="External"/><Relationship Id="rId1" Type="http://schemas.openxmlformats.org/officeDocument/2006/relationships/slideLayout" Target="../slideLayouts/slideLayout7.xml"/><Relationship Id="rId2" Type="http://schemas.openxmlformats.org/officeDocument/2006/relationships/notesSlide" Target="../notesSlides/notesSlide36.xml"/></Relationships>
</file>

<file path=ppt/slides/_rels/slide48.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4.png"/><Relationship Id="rId1" Type="http://schemas.openxmlformats.org/officeDocument/2006/relationships/slideLayout" Target="../slideLayouts/slideLayout6.xml"/><Relationship Id="rId2" Type="http://schemas.openxmlformats.org/officeDocument/2006/relationships/notesSlide" Target="../notesSlides/notesSlide37.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38.xml"/><Relationship Id="rId4" Type="http://schemas.openxmlformats.org/officeDocument/2006/relationships/image" Target="../media/image35.jpeg"/><Relationship Id="rId1" Type="http://schemas.openxmlformats.org/officeDocument/2006/relationships/themeOverride" Target="../theme/themeOverride1.xml"/><Relationship Id="rId2"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png"/><Relationship Id="rId3" Type="http://schemas.openxmlformats.org/officeDocument/2006/relationships/image" Target="../media/image5.pn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39.xml"/><Relationship Id="rId4" Type="http://schemas.openxmlformats.org/officeDocument/2006/relationships/image" Target="../media/image36.jpeg"/><Relationship Id="rId1" Type="http://schemas.openxmlformats.org/officeDocument/2006/relationships/themeOverride" Target="../theme/themeOverride2.xml"/><Relationship Id="rId2"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7.png"/><Relationship Id="rId5" Type="http://schemas.openxmlformats.org/officeDocument/2006/relationships/hyperlink" Target="http://www.biomedcentral.com/1471-2164/3/4" TargetMode="External"/><Relationship Id="rId1" Type="http://schemas.openxmlformats.org/officeDocument/2006/relationships/slideLayout" Target="../slideLayouts/slideLayout7.xml"/><Relationship Id="rId2" Type="http://schemas.openxmlformats.org/officeDocument/2006/relationships/notesSlide" Target="../notesSlides/notesSlide40.xml"/></Relationships>
</file>

<file path=ppt/slides/_rels/slide52.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hyperlink" Target="http://www.pnas.org/cgi/content/full/94/13/6815" TargetMode="External"/><Relationship Id="rId1" Type="http://schemas.openxmlformats.org/officeDocument/2006/relationships/slideLayout" Target="../slideLayouts/slideLayout7.xml"/><Relationship Id="rId2" Type="http://schemas.openxmlformats.org/officeDocument/2006/relationships/notesSlide" Target="../notesSlides/notesSlide41.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42.xml"/><Relationship Id="rId4" Type="http://schemas.openxmlformats.org/officeDocument/2006/relationships/oleObject" Target="../embeddings/oleObject16.bin"/><Relationship Id="rId5" Type="http://schemas.openxmlformats.org/officeDocument/2006/relationships/image" Target="../media/image39.png"/><Relationship Id="rId1" Type="http://schemas.openxmlformats.org/officeDocument/2006/relationships/vmlDrawing" Target="../drawings/vmlDrawing11.vml"/><Relationship Id="rId2"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themeOverride" Target="../theme/themeOverride3.xml"/><Relationship Id="rId2" Type="http://schemas.openxmlformats.org/officeDocument/2006/relationships/slideLayout" Target="../slideLayouts/slideLayout7.xml"/><Relationship Id="rId3" Type="http://schemas.openxmlformats.org/officeDocument/2006/relationships/notesSlide" Target="../notesSlides/notesSlide43.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44.xml"/><Relationship Id="rId4" Type="http://schemas.openxmlformats.org/officeDocument/2006/relationships/image" Target="../media/image40.emf"/><Relationship Id="rId1" Type="http://schemas.openxmlformats.org/officeDocument/2006/relationships/themeOverride" Target="../theme/themeOverride4.xml"/><Relationship Id="rId2"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45.xml"/><Relationship Id="rId4" Type="http://schemas.openxmlformats.org/officeDocument/2006/relationships/oleObject" Target="../embeddings/oleObject17.bin"/><Relationship Id="rId5" Type="http://schemas.openxmlformats.org/officeDocument/2006/relationships/image" Target="../media/image41.png"/><Relationship Id="rId1" Type="http://schemas.openxmlformats.org/officeDocument/2006/relationships/vmlDrawing" Target="../drawings/vmlDrawing12.vml"/><Relationship Id="rId2" Type="http://schemas.openxmlformats.org/officeDocument/2006/relationships/slideLayout" Target="../slideLayouts/slideLayout2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42.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46.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47.xml"/><Relationship Id="rId4" Type="http://schemas.openxmlformats.org/officeDocument/2006/relationships/image" Target="../media/image44.jpeg"/><Relationship Id="rId5" Type="http://schemas.openxmlformats.org/officeDocument/2006/relationships/oleObject" Target="../embeddings/oleObject18.bin"/><Relationship Id="rId6" Type="http://schemas.openxmlformats.org/officeDocument/2006/relationships/image" Target="../media/image43.png"/><Relationship Id="rId1" Type="http://schemas.openxmlformats.org/officeDocument/2006/relationships/vmlDrawing" Target="../drawings/vmlDrawing13.vml"/><Relationship Id="rId2"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48.xml"/><Relationship Id="rId4" Type="http://schemas.openxmlformats.org/officeDocument/2006/relationships/image" Target="../media/image46.png"/><Relationship Id="rId5" Type="http://schemas.openxmlformats.org/officeDocument/2006/relationships/oleObject" Target="../embeddings/oleObject19.bin"/><Relationship Id="rId6" Type="http://schemas.openxmlformats.org/officeDocument/2006/relationships/image" Target="../media/image45.png"/><Relationship Id="rId1" Type="http://schemas.openxmlformats.org/officeDocument/2006/relationships/vmlDrawing" Target="../drawings/vmlDrawing14.vml"/><Relationship Id="rId2" Type="http://schemas.openxmlformats.org/officeDocument/2006/relationships/slideLayout" Target="../slideLayouts/slideLayout23.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49.xml"/><Relationship Id="rId4" Type="http://schemas.openxmlformats.org/officeDocument/2006/relationships/oleObject" Target="../embeddings/oleObject20.bin"/><Relationship Id="rId5" Type="http://schemas.openxmlformats.org/officeDocument/2006/relationships/image" Target="../media/image47.png"/><Relationship Id="rId6" Type="http://schemas.openxmlformats.org/officeDocument/2006/relationships/oleObject" Target="../embeddings/oleObject21.bin"/><Relationship Id="rId7" Type="http://schemas.openxmlformats.org/officeDocument/2006/relationships/image" Target="../media/image48.png"/><Relationship Id="rId1" Type="http://schemas.openxmlformats.org/officeDocument/2006/relationships/vmlDrawing" Target="../drawings/vmlDrawing15.vml"/><Relationship Id="rId2" Type="http://schemas.openxmlformats.org/officeDocument/2006/relationships/slideLayout" Target="../slideLayouts/slideLayout23.xml"/></Relationships>
</file>

<file path=ppt/slides/_rels/slide62.xml.rels><?xml version="1.0" encoding="UTF-8" standalone="yes"?>
<Relationships xmlns="http://schemas.openxmlformats.org/package/2006/relationships"><Relationship Id="rId3" Type="http://schemas.openxmlformats.org/officeDocument/2006/relationships/image" Target="../media/image49.emf"/><Relationship Id="rId4" Type="http://schemas.openxmlformats.org/officeDocument/2006/relationships/image" Target="../media/image50.emf"/><Relationship Id="rId5" Type="http://schemas.openxmlformats.org/officeDocument/2006/relationships/image" Target="../media/image51.emf"/><Relationship Id="rId1" Type="http://schemas.openxmlformats.org/officeDocument/2006/relationships/slideLayout" Target="../slideLayouts/slideLayout25.xml"/><Relationship Id="rId2" Type="http://schemas.openxmlformats.org/officeDocument/2006/relationships/notesSlide" Target="../notesSlides/notesSlide50.xml"/></Relationships>
</file>

<file path=ppt/slides/_rels/slide63.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53.png"/><Relationship Id="rId5" Type="http://schemas.openxmlformats.org/officeDocument/2006/relationships/image" Target="../media/image54.png"/><Relationship Id="rId6" Type="http://schemas.openxmlformats.org/officeDocument/2006/relationships/image" Target="../media/image55.png"/><Relationship Id="rId1" Type="http://schemas.openxmlformats.org/officeDocument/2006/relationships/slideLayout" Target="../slideLayouts/slideLayout2.xml"/><Relationship Id="rId2" Type="http://schemas.openxmlformats.org/officeDocument/2006/relationships/notesSlide" Target="../notesSlides/notesSlide5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image" Target="../media/image56.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image" Target="../media/image57.png"/></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55.xml"/><Relationship Id="rId4" Type="http://schemas.openxmlformats.org/officeDocument/2006/relationships/image" Target="../media/image58.png"/><Relationship Id="rId1" Type="http://schemas.openxmlformats.org/officeDocument/2006/relationships/themeOverride" Target="../theme/themeOverride5.xml"/><Relationship Id="rId2"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56.xml"/><Relationship Id="rId4" Type="http://schemas.openxmlformats.org/officeDocument/2006/relationships/image" Target="../media/image59.jpeg"/><Relationship Id="rId5" Type="http://schemas.openxmlformats.org/officeDocument/2006/relationships/image" Target="../media/image60.jpeg"/><Relationship Id="rId1" Type="http://schemas.openxmlformats.org/officeDocument/2006/relationships/themeOverride" Target="../theme/themeOverride6.xml"/><Relationship Id="rId2"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1.png"/></Relationships>
</file>

<file path=ppt/slides/_rels/slide8.xml.rels><?xml version="1.0" encoding="UTF-8" standalone="yes"?>
<Relationships xmlns="http://schemas.openxmlformats.org/package/2006/relationships"><Relationship Id="rId3" Type="http://schemas.openxmlformats.org/officeDocument/2006/relationships/hyperlink" Target="http://www.ebi.ac.uk/cgi-bin/readseq.cgi" TargetMode="External"/><Relationship Id="rId4" Type="http://schemas.openxmlformats.org/officeDocument/2006/relationships/hyperlink" Target="http://gogarten.uconn.edu/bioinf/samplemlmapout.txt" TargetMode="External"/><Relationship Id="rId1" Type="http://schemas.openxmlformats.org/officeDocument/2006/relationships/slideLayout" Target="../slideLayouts/slideLayout6.xml"/><Relationship Id="rId2"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685800" y="685800"/>
            <a:ext cx="7772400" cy="1143000"/>
          </a:xfrm>
        </p:spPr>
        <p:txBody>
          <a:bodyPr/>
          <a:lstStyle/>
          <a:p>
            <a:r>
              <a:rPr lang="en-US" dirty="0"/>
              <a:t>MCB</a:t>
            </a:r>
            <a:r>
              <a:rPr lang="en-US" dirty="0" smtClean="0"/>
              <a:t> 5472</a:t>
            </a:r>
            <a:endParaRPr lang="en-US" dirty="0"/>
          </a:p>
        </p:txBody>
      </p:sp>
      <p:sp>
        <p:nvSpPr>
          <p:cNvPr id="2051" name="Rectangle 3"/>
          <p:cNvSpPr>
            <a:spLocks noGrp="1" noChangeArrowheads="1"/>
          </p:cNvSpPr>
          <p:nvPr>
            <p:ph type="subTitle" idx="1"/>
          </p:nvPr>
        </p:nvSpPr>
        <p:spPr>
          <a:xfrm>
            <a:off x="1371600" y="2057400"/>
            <a:ext cx="6400800" cy="1905000"/>
          </a:xfrm>
        </p:spPr>
        <p:txBody>
          <a:bodyPr/>
          <a:lstStyle/>
          <a:p>
            <a:r>
              <a:rPr lang="en-US" dirty="0"/>
              <a:t>Phylogenetic </a:t>
            </a:r>
            <a:r>
              <a:rPr lang="en-US" dirty="0" smtClean="0"/>
              <a:t>reconstruction #2</a:t>
            </a:r>
            <a:endParaRPr lang="en-US" dirty="0"/>
          </a:p>
          <a:p>
            <a:endParaRPr lang="en-US" dirty="0"/>
          </a:p>
        </p:txBody>
      </p:sp>
      <p:sp>
        <p:nvSpPr>
          <p:cNvPr id="2055" name="Rectangle 7"/>
          <p:cNvSpPr>
            <a:spLocks noChangeArrowheads="1"/>
          </p:cNvSpPr>
          <p:nvPr/>
        </p:nvSpPr>
        <p:spPr bwMode="auto">
          <a:xfrm>
            <a:off x="2857500" y="4572001"/>
            <a:ext cx="3429000" cy="1320800"/>
          </a:xfrm>
          <a:prstGeom prst="rect">
            <a:avLst/>
          </a:prstGeom>
          <a:noFill/>
          <a:ln w="9525">
            <a:solidFill>
              <a:schemeClr val="tx1"/>
            </a:solidFill>
            <a:miter lim="800000"/>
            <a:headEnd/>
            <a:tailEnd/>
          </a:ln>
          <a:effectLst/>
        </p:spPr>
        <p:txBody>
          <a:bodyPr lIns="91387" tIns="45693" rIns="91387" bIns="45693">
            <a:prstTxWarp prst="textNoShape">
              <a:avLst/>
            </a:prstTxWarp>
            <a:spAutoFit/>
          </a:bodyPr>
          <a:lstStyle/>
          <a:p>
            <a:r>
              <a:rPr lang="en-US" sz="2000" b="0" i="1"/>
              <a:t>Peter Gogarten </a:t>
            </a:r>
          </a:p>
          <a:p>
            <a:r>
              <a:rPr lang="en-US" sz="2000" b="0"/>
              <a:t>Office:</a:t>
            </a:r>
            <a:r>
              <a:rPr lang="en-US" sz="2000" b="0" i="1"/>
              <a:t> BSP 404</a:t>
            </a:r>
          </a:p>
          <a:p>
            <a:r>
              <a:rPr lang="en-US" sz="2000" b="0"/>
              <a:t>phone:</a:t>
            </a:r>
            <a:r>
              <a:rPr lang="en-US" sz="2000" b="0" i="1"/>
              <a:t> 860 486-4061, </a:t>
            </a:r>
          </a:p>
          <a:p>
            <a:r>
              <a:rPr lang="en-US" sz="2000" b="0"/>
              <a:t>Email:</a:t>
            </a:r>
            <a:r>
              <a:rPr lang="en-US" sz="2000" b="0" i="1"/>
              <a:t> </a:t>
            </a:r>
            <a:r>
              <a:rPr lang="en-US" sz="2000" b="0" i="1">
                <a:hlinkClick r:id="rId3"/>
              </a:rPr>
              <a:t>gogarten@uconn.edu</a:t>
            </a:r>
            <a:endParaRPr lang="en-US" sz="2000" b="0"/>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28600"/>
            <a:ext cx="7772400" cy="1143000"/>
          </a:xfrm>
        </p:spPr>
        <p:txBody>
          <a:bodyPr/>
          <a:lstStyle/>
          <a:p>
            <a:r>
              <a:rPr lang="en-US" dirty="0" smtClean="0"/>
              <a:t>Very Old Assignment</a:t>
            </a:r>
            <a:endParaRPr lang="en-US" dirty="0"/>
          </a:p>
        </p:txBody>
      </p:sp>
      <p:sp>
        <p:nvSpPr>
          <p:cNvPr id="3" name="TextBox 2"/>
          <p:cNvSpPr txBox="1"/>
          <p:nvPr/>
        </p:nvSpPr>
        <p:spPr>
          <a:xfrm>
            <a:off x="304800" y="1524000"/>
            <a:ext cx="8610600" cy="5262979"/>
          </a:xfrm>
          <a:prstGeom prst="rect">
            <a:avLst/>
          </a:prstGeom>
          <a:noFill/>
        </p:spPr>
        <p:txBody>
          <a:bodyPr wrap="square" lIns="91376" tIns="45688" rIns="91376" bIns="45688" rtlCol="0">
            <a:spAutoFit/>
          </a:bodyPr>
          <a:lstStyle/>
          <a:p>
            <a:r>
              <a:rPr lang="en-US" dirty="0" smtClean="0"/>
              <a:t>Write a script that takes a genome (</a:t>
            </a:r>
            <a:r>
              <a:rPr lang="en-US" dirty="0" err="1" smtClean="0"/>
              <a:t>fna</a:t>
            </a:r>
            <a:r>
              <a:rPr lang="en-US" dirty="0" smtClean="0"/>
              <a:t> file) and calculates the GC content. </a:t>
            </a:r>
          </a:p>
          <a:p>
            <a:endParaRPr lang="en-US" dirty="0" smtClean="0"/>
          </a:p>
          <a:p>
            <a:r>
              <a:rPr lang="en-US" dirty="0" smtClean="0"/>
              <a:t>Modify the script to count tetra- and </a:t>
            </a:r>
            <a:r>
              <a:rPr lang="en-US" dirty="0" err="1" smtClean="0"/>
              <a:t>penta</a:t>
            </a:r>
            <a:r>
              <a:rPr lang="en-US" dirty="0" smtClean="0"/>
              <a:t>-nucleotide frequencies.  </a:t>
            </a:r>
          </a:p>
          <a:p>
            <a:endParaRPr lang="en-US" dirty="0" smtClean="0"/>
          </a:p>
          <a:p>
            <a:r>
              <a:rPr lang="en-US" dirty="0" smtClean="0"/>
              <a:t>Modify the script so that it creates a table that gives the GC, tetra- and </a:t>
            </a:r>
            <a:r>
              <a:rPr lang="en-US" dirty="0" err="1" smtClean="0"/>
              <a:t>penta</a:t>
            </a:r>
            <a:r>
              <a:rPr lang="en-US" dirty="0" smtClean="0"/>
              <a:t>-nucleotide content in a sliding window moving through the genome. </a:t>
            </a:r>
          </a:p>
          <a:p>
            <a:endParaRPr lang="en-US" dirty="0" smtClean="0"/>
          </a:p>
          <a:p>
            <a:r>
              <a:rPr lang="en-US" dirty="0" smtClean="0"/>
              <a:t>(For which of these programs, and for which problems might you want to consider, or correct for strand bias?)</a:t>
            </a:r>
          </a:p>
          <a:p>
            <a:endParaRPr lang="en-US" dirty="0" smtClean="0"/>
          </a:p>
          <a:p>
            <a:r>
              <a:rPr lang="en-US" dirty="0" smtClean="0"/>
              <a:t> </a:t>
            </a:r>
            <a:endParaRPr lang="en-US" dirty="0"/>
          </a:p>
        </p:txBody>
      </p:sp>
    </p:spTree>
    <p:extLst>
      <p:ext uri="{BB962C8B-B14F-4D97-AF65-F5344CB8AC3E}">
        <p14:creationId xmlns:p14="http://schemas.microsoft.com/office/powerpoint/2010/main" val="3055761996"/>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533400"/>
            <a:ext cx="7772400" cy="381000"/>
          </a:xfrm>
        </p:spPr>
        <p:txBody>
          <a:bodyPr/>
          <a:lstStyle/>
          <a:p>
            <a:pPr algn="l"/>
            <a:r>
              <a:rPr lang="en-US" sz="2000" dirty="0"/>
              <a:t>Rolling window example from GC </a:t>
            </a:r>
            <a:r>
              <a:rPr lang="en-US" sz="2000" dirty="0" err="1"/>
              <a:t>rolling.pl</a:t>
            </a:r>
            <a:endParaRPr lang="en-US" sz="2000" dirty="0"/>
          </a:p>
        </p:txBody>
      </p:sp>
      <p:pic>
        <p:nvPicPr>
          <p:cNvPr id="3" name="Picture 2"/>
          <p:cNvPicPr>
            <a:picLocks noChangeAspect="1"/>
          </p:cNvPicPr>
          <p:nvPr/>
        </p:nvPicPr>
        <p:blipFill>
          <a:blip r:embed="rId2"/>
          <a:stretch>
            <a:fillRect/>
          </a:stretch>
        </p:blipFill>
        <p:spPr>
          <a:xfrm>
            <a:off x="76200" y="1447803"/>
            <a:ext cx="9144000" cy="4677175"/>
          </a:xfrm>
          <a:prstGeom prst="rect">
            <a:avLst/>
          </a:prstGeom>
        </p:spPr>
      </p:pic>
    </p:spTree>
    <p:extLst>
      <p:ext uri="{BB962C8B-B14F-4D97-AF65-F5344CB8AC3E}">
        <p14:creationId xmlns:p14="http://schemas.microsoft.com/office/powerpoint/2010/main" val="28243982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stretch>
            <a:fillRect/>
          </a:stretch>
        </p:blipFill>
        <p:spPr>
          <a:xfrm>
            <a:off x="1244600" y="38100"/>
            <a:ext cx="6654800" cy="6781800"/>
          </a:xfrm>
          <a:prstGeom prst="rect">
            <a:avLst/>
          </a:prstGeom>
        </p:spPr>
      </p:pic>
    </p:spTree>
    <p:extLst>
      <p:ext uri="{BB962C8B-B14F-4D97-AF65-F5344CB8AC3E}">
        <p14:creationId xmlns:p14="http://schemas.microsoft.com/office/powerpoint/2010/main" val="38344856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temp.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800" y="533405"/>
            <a:ext cx="9027574" cy="5772527"/>
          </a:xfrm>
          <a:prstGeom prst="rect">
            <a:avLst/>
          </a:prstGeom>
        </p:spPr>
      </p:pic>
      <p:sp>
        <p:nvSpPr>
          <p:cNvPr id="4" name="TextBox 3"/>
          <p:cNvSpPr txBox="1"/>
          <p:nvPr/>
        </p:nvSpPr>
        <p:spPr>
          <a:xfrm>
            <a:off x="457200" y="6396336"/>
            <a:ext cx="4566338" cy="457390"/>
          </a:xfrm>
          <a:prstGeom prst="rect">
            <a:avLst/>
          </a:prstGeom>
          <a:noFill/>
        </p:spPr>
        <p:txBody>
          <a:bodyPr wrap="none" lIns="91387" tIns="45693" rIns="91387" bIns="45693" rtlCol="0">
            <a:spAutoFit/>
          </a:bodyPr>
          <a:lstStyle/>
          <a:p>
            <a:r>
              <a:rPr lang="en-US" dirty="0" smtClean="0"/>
              <a:t>Window=100 , printed every 100</a:t>
            </a:r>
            <a:endParaRPr lang="en-US" dirty="0"/>
          </a:p>
        </p:txBody>
      </p:sp>
      <p:pic>
        <p:nvPicPr>
          <p:cNvPr id="5" name="Picture 4"/>
          <p:cNvPicPr>
            <a:picLocks noChangeAspect="1"/>
          </p:cNvPicPr>
          <p:nvPr/>
        </p:nvPicPr>
        <p:blipFill>
          <a:blip r:embed="rId3"/>
          <a:stretch>
            <a:fillRect/>
          </a:stretch>
        </p:blipFill>
        <p:spPr>
          <a:xfrm>
            <a:off x="11094" y="37435"/>
            <a:ext cx="3113106" cy="271492"/>
          </a:xfrm>
          <a:prstGeom prst="rect">
            <a:avLst/>
          </a:prstGeom>
        </p:spPr>
      </p:pic>
    </p:spTree>
    <p:extLst>
      <p:ext uri="{BB962C8B-B14F-4D97-AF65-F5344CB8AC3E}">
        <p14:creationId xmlns:p14="http://schemas.microsoft.com/office/powerpoint/2010/main" val="11548333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Box 2"/>
          <p:cNvSpPr txBox="1"/>
          <p:nvPr/>
        </p:nvSpPr>
        <p:spPr>
          <a:xfrm>
            <a:off x="457200" y="6396336"/>
            <a:ext cx="4723724" cy="457390"/>
          </a:xfrm>
          <a:prstGeom prst="rect">
            <a:avLst/>
          </a:prstGeom>
          <a:noFill/>
        </p:spPr>
        <p:txBody>
          <a:bodyPr wrap="none" lIns="91387" tIns="45693" rIns="91387" bIns="45693" rtlCol="0">
            <a:spAutoFit/>
          </a:bodyPr>
          <a:lstStyle/>
          <a:p>
            <a:r>
              <a:rPr lang="en-US" dirty="0" smtClean="0"/>
              <a:t>Window=1000 , printed every 100</a:t>
            </a:r>
            <a:endParaRPr lang="en-US" dirty="0"/>
          </a:p>
        </p:txBody>
      </p:sp>
      <p:pic>
        <p:nvPicPr>
          <p:cNvPr id="4" name="Picture 3" descr="temp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1231" y="685800"/>
            <a:ext cx="7868080" cy="5410200"/>
          </a:xfrm>
          <a:prstGeom prst="rect">
            <a:avLst/>
          </a:prstGeom>
        </p:spPr>
      </p:pic>
      <p:pic>
        <p:nvPicPr>
          <p:cNvPr id="5" name="Picture 4"/>
          <p:cNvPicPr>
            <a:picLocks noChangeAspect="1"/>
          </p:cNvPicPr>
          <p:nvPr/>
        </p:nvPicPr>
        <p:blipFill>
          <a:blip r:embed="rId3"/>
          <a:stretch>
            <a:fillRect/>
          </a:stretch>
        </p:blipFill>
        <p:spPr>
          <a:xfrm>
            <a:off x="0" y="76205"/>
            <a:ext cx="3429000" cy="299041"/>
          </a:xfrm>
          <a:prstGeom prst="rect">
            <a:avLst/>
          </a:prstGeom>
        </p:spPr>
      </p:pic>
    </p:spTree>
    <p:extLst>
      <p:ext uri="{BB962C8B-B14F-4D97-AF65-F5344CB8AC3E}">
        <p14:creationId xmlns:p14="http://schemas.microsoft.com/office/powerpoint/2010/main" val="553836310"/>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57204" y="6396336"/>
            <a:ext cx="4881109" cy="457390"/>
          </a:xfrm>
          <a:prstGeom prst="rect">
            <a:avLst/>
          </a:prstGeom>
          <a:noFill/>
        </p:spPr>
        <p:txBody>
          <a:bodyPr wrap="none" lIns="91387" tIns="45693" rIns="91387" bIns="45693" rtlCol="0">
            <a:spAutoFit/>
          </a:bodyPr>
          <a:lstStyle/>
          <a:p>
            <a:r>
              <a:rPr lang="en-US" dirty="0" smtClean="0"/>
              <a:t>Window=10000 , printed every 100</a:t>
            </a:r>
            <a:endParaRPr lang="en-US" dirty="0"/>
          </a:p>
        </p:txBody>
      </p:sp>
      <p:pic>
        <p:nvPicPr>
          <p:cNvPr id="5" name="Picture 4"/>
          <p:cNvPicPr>
            <a:picLocks noChangeAspect="1"/>
          </p:cNvPicPr>
          <p:nvPr/>
        </p:nvPicPr>
        <p:blipFill>
          <a:blip r:embed="rId2"/>
          <a:stretch>
            <a:fillRect/>
          </a:stretch>
        </p:blipFill>
        <p:spPr>
          <a:xfrm>
            <a:off x="0" y="76205"/>
            <a:ext cx="3429000" cy="299041"/>
          </a:xfrm>
          <a:prstGeom prst="rect">
            <a:avLst/>
          </a:prstGeom>
        </p:spPr>
      </p:pic>
      <p:pic>
        <p:nvPicPr>
          <p:cNvPr id="2" name="Picture 1" descr="temp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5" y="381000"/>
            <a:ext cx="7610839" cy="5943600"/>
          </a:xfrm>
          <a:prstGeom prst="rect">
            <a:avLst/>
          </a:prstGeom>
        </p:spPr>
      </p:pic>
    </p:spTree>
    <p:extLst>
      <p:ext uri="{BB962C8B-B14F-4D97-AF65-F5344CB8AC3E}">
        <p14:creationId xmlns:p14="http://schemas.microsoft.com/office/powerpoint/2010/main" val="313651077"/>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_scotoductus_cumulativeStrandBia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805" y="557048"/>
            <a:ext cx="7615279" cy="6224757"/>
          </a:xfrm>
          <a:prstGeom prst="rect">
            <a:avLst/>
          </a:prstGeom>
        </p:spPr>
      </p:pic>
      <p:sp>
        <p:nvSpPr>
          <p:cNvPr id="2" name="Title 1"/>
          <p:cNvSpPr>
            <a:spLocks noGrp="1"/>
          </p:cNvSpPr>
          <p:nvPr>
            <p:ph type="title"/>
          </p:nvPr>
        </p:nvSpPr>
        <p:spPr>
          <a:xfrm>
            <a:off x="685800" y="0"/>
            <a:ext cx="7772400" cy="762000"/>
          </a:xfrm>
        </p:spPr>
        <p:txBody>
          <a:bodyPr/>
          <a:lstStyle/>
          <a:p>
            <a:r>
              <a:rPr lang="en-US" dirty="0" smtClean="0"/>
              <a:t>Cumulative Strand Bias SG0</a:t>
            </a:r>
            <a:endParaRPr lang="en-US" dirty="0"/>
          </a:p>
        </p:txBody>
      </p:sp>
    </p:spTree>
    <p:extLst>
      <p:ext uri="{BB962C8B-B14F-4D97-AF65-F5344CB8AC3E}">
        <p14:creationId xmlns:p14="http://schemas.microsoft.com/office/powerpoint/2010/main" val="4069129970"/>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4574"/>
            <a:ext cx="7772400" cy="533400"/>
          </a:xfrm>
        </p:spPr>
        <p:txBody>
          <a:bodyPr/>
          <a:lstStyle/>
          <a:p>
            <a:r>
              <a:rPr lang="en-US" dirty="0" smtClean="0"/>
              <a:t>New Assignment</a:t>
            </a:r>
            <a:endParaRPr lang="en-US" dirty="0"/>
          </a:p>
        </p:txBody>
      </p:sp>
      <p:sp>
        <p:nvSpPr>
          <p:cNvPr id="3" name="Rectangle 2"/>
          <p:cNvSpPr/>
          <p:nvPr/>
        </p:nvSpPr>
        <p:spPr>
          <a:xfrm>
            <a:off x="0" y="1295403"/>
            <a:ext cx="9144000" cy="5786199"/>
          </a:xfrm>
          <a:prstGeom prst="rect">
            <a:avLst/>
          </a:prstGeom>
        </p:spPr>
        <p:txBody>
          <a:bodyPr wrap="square" lIns="91387" tIns="45693" rIns="91387" bIns="45693">
            <a:spAutoFit/>
          </a:bodyPr>
          <a:lstStyle/>
          <a:p>
            <a:pPr>
              <a:spcBef>
                <a:spcPct val="50000"/>
              </a:spcBef>
              <a:buFontTx/>
              <a:buChar char="•"/>
            </a:pPr>
            <a:r>
              <a:rPr lang="en-US" sz="2000" b="0" dirty="0">
                <a:solidFill>
                  <a:srgbClr val="000000"/>
                </a:solidFill>
              </a:rPr>
              <a:t>Given a multiple </a:t>
            </a:r>
            <a:r>
              <a:rPr lang="en-US" sz="2000" b="0" dirty="0" err="1">
                <a:solidFill>
                  <a:srgbClr val="000000"/>
                </a:solidFill>
              </a:rPr>
              <a:t>fasta</a:t>
            </a:r>
            <a:r>
              <a:rPr lang="en-US" sz="2000" b="0" dirty="0">
                <a:solidFill>
                  <a:srgbClr val="000000"/>
                </a:solidFill>
              </a:rPr>
              <a:t> sequence file*, write a script that for each sequence extract the </a:t>
            </a:r>
            <a:r>
              <a:rPr lang="en-US" sz="2000" b="0" dirty="0" err="1">
                <a:solidFill>
                  <a:srgbClr val="000000"/>
                </a:solidFill>
              </a:rPr>
              <a:t>gi</a:t>
            </a:r>
            <a:r>
              <a:rPr lang="en-US" sz="2000" b="0" dirty="0">
                <a:solidFill>
                  <a:srgbClr val="000000"/>
                </a:solidFill>
              </a:rPr>
              <a:t> number and the species name. and rewrites the file so that the annotation line starts with the </a:t>
            </a:r>
            <a:r>
              <a:rPr lang="en-US" sz="2000" b="0" dirty="0" err="1">
                <a:solidFill>
                  <a:srgbClr val="000000"/>
                </a:solidFill>
              </a:rPr>
              <a:t>gi</a:t>
            </a:r>
            <a:r>
              <a:rPr lang="en-US" sz="2000" b="0" dirty="0">
                <a:solidFill>
                  <a:srgbClr val="000000"/>
                </a:solidFill>
              </a:rPr>
              <a:t> number, followed by the species/strain name, followed by a space.  (The </a:t>
            </a:r>
            <a:r>
              <a:rPr lang="en-US" sz="2000" b="0" dirty="0" err="1">
                <a:solidFill>
                  <a:srgbClr val="000000"/>
                </a:solidFill>
              </a:rPr>
              <a:t>gi</a:t>
            </a:r>
            <a:r>
              <a:rPr lang="en-US" sz="2000" b="0" dirty="0">
                <a:solidFill>
                  <a:srgbClr val="000000"/>
                </a:solidFill>
              </a:rPr>
              <a:t> number and the species name should not be separated by or contain any spaces – replace them by _.  This is useful, because </a:t>
            </a:r>
            <a:r>
              <a:rPr lang="en-US" sz="2000" b="0" dirty="0" err="1">
                <a:solidFill>
                  <a:srgbClr val="000000"/>
                </a:solidFill>
              </a:rPr>
              <a:t>clustalw</a:t>
            </a:r>
            <a:r>
              <a:rPr lang="en-US" sz="2000" b="0" dirty="0">
                <a:solidFill>
                  <a:srgbClr val="000000"/>
                </a:solidFill>
              </a:rPr>
              <a:t> will recognize the number and name as handle for the sequence.)         </a:t>
            </a:r>
          </a:p>
          <a:p>
            <a:pPr>
              <a:spcBef>
                <a:spcPct val="50000"/>
              </a:spcBef>
            </a:pPr>
            <a:r>
              <a:rPr lang="en-US" sz="2000" b="0" dirty="0">
                <a:solidFill>
                  <a:srgbClr val="000000"/>
                </a:solidFill>
              </a:rPr>
              <a:t>Assume that the annotation line follows the NCBI convention and begins with the </a:t>
            </a:r>
            <a:br>
              <a:rPr lang="en-US" sz="2000" b="0" dirty="0">
                <a:solidFill>
                  <a:srgbClr val="000000"/>
                </a:solidFill>
              </a:rPr>
            </a:br>
            <a:r>
              <a:rPr lang="en-US" sz="2000" b="0" dirty="0">
                <a:solidFill>
                  <a:srgbClr val="000000"/>
                </a:solidFill>
              </a:rPr>
              <a:t>&gt; followed by the </a:t>
            </a:r>
            <a:r>
              <a:rPr lang="en-US" sz="2000" b="0" dirty="0" err="1">
                <a:solidFill>
                  <a:srgbClr val="000000"/>
                </a:solidFill>
              </a:rPr>
              <a:t>gi</a:t>
            </a:r>
            <a:r>
              <a:rPr lang="en-US" sz="2000" b="0" dirty="0">
                <a:solidFill>
                  <a:srgbClr val="000000"/>
                </a:solidFill>
              </a:rPr>
              <a:t> number, and ends with the species and strain designation given in []</a:t>
            </a:r>
            <a:br>
              <a:rPr lang="en-US" sz="2000" b="0" dirty="0">
                <a:solidFill>
                  <a:srgbClr val="000000"/>
                </a:solidFill>
              </a:rPr>
            </a:br>
            <a:r>
              <a:rPr lang="en-US" sz="2000" b="0" dirty="0">
                <a:solidFill>
                  <a:srgbClr val="000000"/>
                </a:solidFill>
              </a:rPr>
              <a:t>Example:</a:t>
            </a:r>
            <a:br>
              <a:rPr lang="en-US" sz="2000" b="0" dirty="0">
                <a:solidFill>
                  <a:srgbClr val="000000"/>
                </a:solidFill>
              </a:rPr>
            </a:br>
            <a:r>
              <a:rPr lang="en-US" sz="2000" b="0" dirty="0">
                <a:latin typeface="Courier" charset="0"/>
                <a:cs typeface="Courier" charset="0"/>
              </a:rPr>
              <a:t>&gt;gi|229240723|ref|ZP_04365119.1| primary replicative DNA helicase; </a:t>
            </a:r>
            <a:r>
              <a:rPr lang="en-US" sz="2000" b="0" dirty="0" err="1">
                <a:latin typeface="Courier" charset="0"/>
                <a:cs typeface="Courier" charset="0"/>
              </a:rPr>
              <a:t>intein</a:t>
            </a:r>
            <a:r>
              <a:rPr lang="en-US" sz="2000" b="0" dirty="0">
                <a:latin typeface="Courier" charset="0"/>
                <a:cs typeface="Courier" charset="0"/>
              </a:rPr>
              <a:t> [</a:t>
            </a:r>
            <a:r>
              <a:rPr lang="en-US" sz="2000" b="0" dirty="0" err="1">
                <a:latin typeface="Courier" charset="0"/>
                <a:cs typeface="Courier" charset="0"/>
              </a:rPr>
              <a:t>Cellulomonas</a:t>
            </a:r>
            <a:r>
              <a:rPr lang="en-US" sz="2000" b="0" dirty="0">
                <a:latin typeface="Courier" charset="0"/>
                <a:cs typeface="Courier" charset="0"/>
              </a:rPr>
              <a:t> </a:t>
            </a:r>
            <a:r>
              <a:rPr lang="en-US" sz="2000" b="0" dirty="0" err="1">
                <a:latin typeface="Courier" charset="0"/>
                <a:cs typeface="Courier" charset="0"/>
              </a:rPr>
              <a:t>flavigena</a:t>
            </a:r>
            <a:r>
              <a:rPr lang="en-US" sz="2000" b="0" dirty="0">
                <a:latin typeface="Courier" charset="0"/>
                <a:cs typeface="Courier" charset="0"/>
              </a:rPr>
              <a:t> DSM 20109]</a:t>
            </a:r>
          </a:p>
          <a:p>
            <a:pPr>
              <a:spcBef>
                <a:spcPct val="50000"/>
              </a:spcBef>
            </a:pPr>
            <a:r>
              <a:rPr lang="en-US" sz="2000" b="0" dirty="0">
                <a:solidFill>
                  <a:srgbClr val="000000"/>
                </a:solidFill>
                <a:cs typeface="Courier" charset="0"/>
              </a:rPr>
              <a:t>Example multiple sequence file is </a:t>
            </a:r>
            <a:r>
              <a:rPr lang="en-US" sz="2000" b="0" dirty="0">
                <a:solidFill>
                  <a:srgbClr val="000000"/>
                </a:solidFill>
                <a:cs typeface="Courier" charset="0"/>
                <a:hlinkClick r:id="rId2"/>
              </a:rPr>
              <a:t>here</a:t>
            </a:r>
            <a:r>
              <a:rPr lang="en-US" sz="2000" b="0" dirty="0">
                <a:solidFill>
                  <a:srgbClr val="000000"/>
                </a:solidFill>
                <a:cs typeface="Courier" charset="0"/>
              </a:rPr>
              <a:t>. </a:t>
            </a:r>
          </a:p>
          <a:p>
            <a:pPr>
              <a:spcBef>
                <a:spcPct val="50000"/>
              </a:spcBef>
            </a:pPr>
            <a:endParaRPr lang="en-US" sz="2000" b="0" dirty="0">
              <a:solidFill>
                <a:srgbClr val="000000"/>
              </a:solidFill>
              <a:cs typeface="Courier" charset="0"/>
            </a:endParaRPr>
          </a:p>
          <a:p>
            <a:pPr marL="342699" indent="-342699">
              <a:spcBef>
                <a:spcPct val="50000"/>
              </a:spcBef>
              <a:buFont typeface="Arial"/>
              <a:buChar char="•"/>
            </a:pPr>
            <a:r>
              <a:rPr lang="en-US" sz="2000" b="0" dirty="0">
                <a:solidFill>
                  <a:srgbClr val="000000"/>
                </a:solidFill>
              </a:rPr>
              <a:t>Work on your student project</a:t>
            </a:r>
          </a:p>
          <a:p>
            <a:pPr>
              <a:spcBef>
                <a:spcPct val="50000"/>
              </a:spcBef>
            </a:pPr>
            <a:endParaRPr lang="en-US" sz="2000" b="0" dirty="0">
              <a:solidFill>
                <a:srgbClr val="000000"/>
              </a:solidFill>
              <a:cs typeface="Courier" charset="0"/>
            </a:endParaRPr>
          </a:p>
        </p:txBody>
      </p:sp>
    </p:spTree>
    <p:extLst>
      <p:ext uri="{BB962C8B-B14F-4D97-AF65-F5344CB8AC3E}">
        <p14:creationId xmlns:p14="http://schemas.microsoft.com/office/powerpoint/2010/main" val="1291939551"/>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2"/>
          <p:cNvSpPr>
            <a:spLocks noGrp="1" noChangeArrowheads="1"/>
          </p:cNvSpPr>
          <p:nvPr>
            <p:ph type="title"/>
          </p:nvPr>
        </p:nvSpPr>
        <p:spPr>
          <a:xfrm>
            <a:off x="0" y="0"/>
            <a:ext cx="8763000" cy="1143000"/>
          </a:xfrm>
        </p:spPr>
        <p:txBody>
          <a:bodyPr/>
          <a:lstStyle/>
          <a:p>
            <a:r>
              <a:rPr lang="en-US" dirty="0"/>
              <a:t>Trees – </a:t>
            </a:r>
            <a:r>
              <a:rPr lang="en-US" dirty="0" smtClean="0"/>
              <a:t>possible reasons for conflict </a:t>
            </a:r>
            <a:endParaRPr lang="en-US" dirty="0"/>
          </a:p>
        </p:txBody>
      </p:sp>
      <p:sp>
        <p:nvSpPr>
          <p:cNvPr id="220164" name="Text Box 4"/>
          <p:cNvSpPr txBox="1">
            <a:spLocks noChangeArrowheads="1"/>
          </p:cNvSpPr>
          <p:nvPr/>
        </p:nvSpPr>
        <p:spPr bwMode="auto">
          <a:xfrm>
            <a:off x="609605" y="2819400"/>
            <a:ext cx="187049" cy="457390"/>
          </a:xfrm>
          <a:prstGeom prst="rect">
            <a:avLst/>
          </a:prstGeom>
          <a:noFill/>
          <a:ln w="9525">
            <a:noFill/>
            <a:miter lim="800000"/>
            <a:headEnd/>
            <a:tailEnd/>
          </a:ln>
          <a:effectLst/>
        </p:spPr>
        <p:txBody>
          <a:bodyPr wrap="none" lIns="91376" tIns="45688" rIns="91376" bIns="45688">
            <a:prstTxWarp prst="textNoShape">
              <a:avLst/>
            </a:prstTxWarp>
            <a:spAutoFit/>
          </a:bodyPr>
          <a:lstStyle/>
          <a:p>
            <a:endParaRPr lang="en-US"/>
          </a:p>
        </p:txBody>
      </p:sp>
      <p:sp>
        <p:nvSpPr>
          <p:cNvPr id="220165" name="Line 5"/>
          <p:cNvSpPr>
            <a:spLocks noChangeShapeType="1"/>
          </p:cNvSpPr>
          <p:nvPr/>
        </p:nvSpPr>
        <p:spPr bwMode="auto">
          <a:xfrm>
            <a:off x="2133600" y="2286000"/>
            <a:ext cx="3733800" cy="0"/>
          </a:xfrm>
          <a:prstGeom prst="line">
            <a:avLst/>
          </a:prstGeom>
          <a:noFill/>
          <a:ln w="9525">
            <a:solidFill>
              <a:schemeClr val="tx1"/>
            </a:solidFill>
            <a:round/>
            <a:headEnd/>
            <a:tailEnd/>
          </a:ln>
          <a:effectLst/>
        </p:spPr>
        <p:txBody>
          <a:bodyPr lIns="91376" tIns="45688" rIns="91376" bIns="45688">
            <a:prstTxWarp prst="textNoShape">
              <a:avLst/>
            </a:prstTxWarp>
          </a:bodyPr>
          <a:lstStyle/>
          <a:p>
            <a:endParaRPr lang="en-US"/>
          </a:p>
        </p:txBody>
      </p:sp>
      <p:sp>
        <p:nvSpPr>
          <p:cNvPr id="220166" name="Text Box 6"/>
          <p:cNvSpPr txBox="1">
            <a:spLocks noChangeArrowheads="1"/>
          </p:cNvSpPr>
          <p:nvPr/>
        </p:nvSpPr>
        <p:spPr bwMode="auto">
          <a:xfrm>
            <a:off x="381005" y="1752600"/>
            <a:ext cx="5334055" cy="457390"/>
          </a:xfrm>
          <a:prstGeom prst="rect">
            <a:avLst/>
          </a:prstGeom>
          <a:noFill/>
          <a:ln w="9525">
            <a:noFill/>
            <a:miter lim="800000"/>
            <a:headEnd/>
            <a:tailEnd/>
          </a:ln>
          <a:effectLst/>
        </p:spPr>
        <p:txBody>
          <a:bodyPr wrap="none" lIns="91376" tIns="45688" rIns="91376" bIns="45688">
            <a:prstTxWarp prst="textNoShape">
              <a:avLst/>
            </a:prstTxWarp>
            <a:spAutoFit/>
          </a:bodyPr>
          <a:lstStyle/>
          <a:p>
            <a:r>
              <a:rPr lang="en-US" dirty="0"/>
              <a:t>If this is the probable organismal tree: </a:t>
            </a:r>
          </a:p>
        </p:txBody>
      </p:sp>
      <p:sp>
        <p:nvSpPr>
          <p:cNvPr id="220167" name="Line 7"/>
          <p:cNvSpPr>
            <a:spLocks noChangeShapeType="1"/>
          </p:cNvSpPr>
          <p:nvPr/>
        </p:nvSpPr>
        <p:spPr bwMode="auto">
          <a:xfrm>
            <a:off x="2133600" y="2286000"/>
            <a:ext cx="0" cy="685800"/>
          </a:xfrm>
          <a:prstGeom prst="line">
            <a:avLst/>
          </a:prstGeom>
          <a:noFill/>
          <a:ln w="9525">
            <a:solidFill>
              <a:schemeClr val="tx1"/>
            </a:solidFill>
            <a:round/>
            <a:headEnd/>
            <a:tailEnd/>
          </a:ln>
          <a:effectLst/>
        </p:spPr>
        <p:txBody>
          <a:bodyPr lIns="91376" tIns="45688" rIns="91376" bIns="45688">
            <a:prstTxWarp prst="textNoShape">
              <a:avLst/>
            </a:prstTxWarp>
          </a:bodyPr>
          <a:lstStyle/>
          <a:p>
            <a:endParaRPr lang="en-US"/>
          </a:p>
        </p:txBody>
      </p:sp>
      <p:sp>
        <p:nvSpPr>
          <p:cNvPr id="220168" name="Line 8"/>
          <p:cNvSpPr>
            <a:spLocks noChangeShapeType="1"/>
          </p:cNvSpPr>
          <p:nvPr/>
        </p:nvSpPr>
        <p:spPr bwMode="auto">
          <a:xfrm>
            <a:off x="2133600" y="2971800"/>
            <a:ext cx="457200" cy="0"/>
          </a:xfrm>
          <a:prstGeom prst="line">
            <a:avLst/>
          </a:prstGeom>
          <a:noFill/>
          <a:ln w="9525">
            <a:solidFill>
              <a:schemeClr val="tx1"/>
            </a:solidFill>
            <a:round/>
            <a:headEnd/>
            <a:tailEnd/>
          </a:ln>
          <a:effectLst/>
        </p:spPr>
        <p:txBody>
          <a:bodyPr lIns="91376" tIns="45688" rIns="91376" bIns="45688">
            <a:prstTxWarp prst="textNoShape">
              <a:avLst/>
            </a:prstTxWarp>
          </a:bodyPr>
          <a:lstStyle/>
          <a:p>
            <a:endParaRPr lang="en-US"/>
          </a:p>
        </p:txBody>
      </p:sp>
      <p:sp>
        <p:nvSpPr>
          <p:cNvPr id="220169" name="Line 9"/>
          <p:cNvSpPr>
            <a:spLocks noChangeShapeType="1"/>
          </p:cNvSpPr>
          <p:nvPr/>
        </p:nvSpPr>
        <p:spPr bwMode="auto">
          <a:xfrm>
            <a:off x="2590800" y="2743200"/>
            <a:ext cx="0" cy="838200"/>
          </a:xfrm>
          <a:prstGeom prst="line">
            <a:avLst/>
          </a:prstGeom>
          <a:noFill/>
          <a:ln w="9525">
            <a:solidFill>
              <a:schemeClr val="tx1"/>
            </a:solidFill>
            <a:round/>
            <a:headEnd/>
            <a:tailEnd/>
          </a:ln>
          <a:effectLst/>
        </p:spPr>
        <p:txBody>
          <a:bodyPr lIns="91376" tIns="45688" rIns="91376" bIns="45688">
            <a:prstTxWarp prst="textNoShape">
              <a:avLst/>
            </a:prstTxWarp>
          </a:bodyPr>
          <a:lstStyle/>
          <a:p>
            <a:endParaRPr lang="en-US"/>
          </a:p>
        </p:txBody>
      </p:sp>
      <p:sp>
        <p:nvSpPr>
          <p:cNvPr id="220170" name="Line 10"/>
          <p:cNvSpPr>
            <a:spLocks noChangeShapeType="1"/>
          </p:cNvSpPr>
          <p:nvPr/>
        </p:nvSpPr>
        <p:spPr bwMode="auto">
          <a:xfrm>
            <a:off x="2590800" y="2743200"/>
            <a:ext cx="3200400" cy="0"/>
          </a:xfrm>
          <a:prstGeom prst="line">
            <a:avLst/>
          </a:prstGeom>
          <a:noFill/>
          <a:ln w="9525">
            <a:solidFill>
              <a:schemeClr val="tx1"/>
            </a:solidFill>
            <a:round/>
            <a:headEnd/>
            <a:tailEnd/>
          </a:ln>
          <a:effectLst/>
        </p:spPr>
        <p:txBody>
          <a:bodyPr lIns="91376" tIns="45688" rIns="91376" bIns="45688">
            <a:prstTxWarp prst="textNoShape">
              <a:avLst/>
            </a:prstTxWarp>
          </a:bodyPr>
          <a:lstStyle/>
          <a:p>
            <a:endParaRPr lang="en-US"/>
          </a:p>
        </p:txBody>
      </p:sp>
      <p:sp>
        <p:nvSpPr>
          <p:cNvPr id="220171" name="Line 11"/>
          <p:cNvSpPr>
            <a:spLocks noChangeShapeType="1"/>
          </p:cNvSpPr>
          <p:nvPr/>
        </p:nvSpPr>
        <p:spPr bwMode="auto">
          <a:xfrm flipV="1">
            <a:off x="2590800" y="3581400"/>
            <a:ext cx="762000" cy="0"/>
          </a:xfrm>
          <a:prstGeom prst="line">
            <a:avLst/>
          </a:prstGeom>
          <a:noFill/>
          <a:ln w="9525">
            <a:solidFill>
              <a:schemeClr val="tx1"/>
            </a:solidFill>
            <a:round/>
            <a:headEnd/>
            <a:tailEnd/>
          </a:ln>
          <a:effectLst/>
        </p:spPr>
        <p:txBody>
          <a:bodyPr lIns="91376" tIns="45688" rIns="91376" bIns="45688">
            <a:prstTxWarp prst="textNoShape">
              <a:avLst/>
            </a:prstTxWarp>
          </a:bodyPr>
          <a:lstStyle/>
          <a:p>
            <a:endParaRPr lang="en-US"/>
          </a:p>
        </p:txBody>
      </p:sp>
      <p:sp>
        <p:nvSpPr>
          <p:cNvPr id="220172" name="Line 12"/>
          <p:cNvSpPr>
            <a:spLocks noChangeShapeType="1"/>
          </p:cNvSpPr>
          <p:nvPr/>
        </p:nvSpPr>
        <p:spPr bwMode="auto">
          <a:xfrm>
            <a:off x="3352800" y="3200400"/>
            <a:ext cx="0" cy="762000"/>
          </a:xfrm>
          <a:prstGeom prst="line">
            <a:avLst/>
          </a:prstGeom>
          <a:noFill/>
          <a:ln w="9525">
            <a:solidFill>
              <a:schemeClr val="tx1"/>
            </a:solidFill>
            <a:round/>
            <a:headEnd/>
            <a:tailEnd/>
          </a:ln>
          <a:effectLst/>
        </p:spPr>
        <p:txBody>
          <a:bodyPr lIns="91376" tIns="45688" rIns="91376" bIns="45688">
            <a:prstTxWarp prst="textNoShape">
              <a:avLst/>
            </a:prstTxWarp>
          </a:bodyPr>
          <a:lstStyle/>
          <a:p>
            <a:endParaRPr lang="en-US"/>
          </a:p>
        </p:txBody>
      </p:sp>
      <p:sp>
        <p:nvSpPr>
          <p:cNvPr id="220173" name="Line 13"/>
          <p:cNvSpPr>
            <a:spLocks noChangeShapeType="1"/>
          </p:cNvSpPr>
          <p:nvPr/>
        </p:nvSpPr>
        <p:spPr bwMode="auto">
          <a:xfrm>
            <a:off x="3352800" y="3200400"/>
            <a:ext cx="2438400" cy="0"/>
          </a:xfrm>
          <a:prstGeom prst="line">
            <a:avLst/>
          </a:prstGeom>
          <a:noFill/>
          <a:ln w="9525">
            <a:solidFill>
              <a:schemeClr val="tx1"/>
            </a:solidFill>
            <a:round/>
            <a:headEnd/>
            <a:tailEnd/>
          </a:ln>
          <a:effectLst/>
        </p:spPr>
        <p:txBody>
          <a:bodyPr lIns="91376" tIns="45688" rIns="91376" bIns="45688">
            <a:prstTxWarp prst="textNoShape">
              <a:avLst/>
            </a:prstTxWarp>
          </a:bodyPr>
          <a:lstStyle/>
          <a:p>
            <a:endParaRPr lang="en-US"/>
          </a:p>
        </p:txBody>
      </p:sp>
      <p:sp>
        <p:nvSpPr>
          <p:cNvPr id="220174" name="Line 14"/>
          <p:cNvSpPr>
            <a:spLocks noChangeShapeType="1"/>
          </p:cNvSpPr>
          <p:nvPr/>
        </p:nvSpPr>
        <p:spPr bwMode="auto">
          <a:xfrm>
            <a:off x="3352800" y="3962400"/>
            <a:ext cx="2362200" cy="0"/>
          </a:xfrm>
          <a:prstGeom prst="line">
            <a:avLst/>
          </a:prstGeom>
          <a:noFill/>
          <a:ln w="9525">
            <a:solidFill>
              <a:schemeClr val="tx1"/>
            </a:solidFill>
            <a:round/>
            <a:headEnd/>
            <a:tailEnd/>
          </a:ln>
          <a:effectLst/>
        </p:spPr>
        <p:txBody>
          <a:bodyPr lIns="91376" tIns="45688" rIns="91376" bIns="45688">
            <a:prstTxWarp prst="textNoShape">
              <a:avLst/>
            </a:prstTxWarp>
          </a:bodyPr>
          <a:lstStyle/>
          <a:p>
            <a:endParaRPr lang="en-US"/>
          </a:p>
        </p:txBody>
      </p:sp>
      <p:sp>
        <p:nvSpPr>
          <p:cNvPr id="220175" name="Text Box 15"/>
          <p:cNvSpPr txBox="1">
            <a:spLocks noChangeArrowheads="1"/>
          </p:cNvSpPr>
          <p:nvPr/>
        </p:nvSpPr>
        <p:spPr bwMode="auto">
          <a:xfrm>
            <a:off x="6096005" y="2438400"/>
            <a:ext cx="1402331" cy="457390"/>
          </a:xfrm>
          <a:prstGeom prst="rect">
            <a:avLst/>
          </a:prstGeom>
          <a:noFill/>
          <a:ln w="9525">
            <a:noFill/>
            <a:miter lim="800000"/>
            <a:headEnd/>
            <a:tailEnd/>
          </a:ln>
          <a:effectLst/>
        </p:spPr>
        <p:txBody>
          <a:bodyPr wrap="none" lIns="91376" tIns="45688" rIns="91376" bIns="45688">
            <a:prstTxWarp prst="textNoShape">
              <a:avLst/>
            </a:prstTxWarp>
            <a:spAutoFit/>
          </a:bodyPr>
          <a:lstStyle/>
          <a:p>
            <a:r>
              <a:rPr lang="en-US"/>
              <a:t>species B</a:t>
            </a:r>
          </a:p>
        </p:txBody>
      </p:sp>
      <p:sp>
        <p:nvSpPr>
          <p:cNvPr id="220176" name="Text Box 16"/>
          <p:cNvSpPr txBox="1">
            <a:spLocks noChangeArrowheads="1"/>
          </p:cNvSpPr>
          <p:nvPr/>
        </p:nvSpPr>
        <p:spPr bwMode="auto">
          <a:xfrm>
            <a:off x="6096000" y="1981200"/>
            <a:ext cx="1399502" cy="457390"/>
          </a:xfrm>
          <a:prstGeom prst="rect">
            <a:avLst/>
          </a:prstGeom>
          <a:noFill/>
          <a:ln w="9525">
            <a:noFill/>
            <a:miter lim="800000"/>
            <a:headEnd/>
            <a:tailEnd/>
          </a:ln>
          <a:effectLst/>
        </p:spPr>
        <p:txBody>
          <a:bodyPr wrap="none" lIns="91376" tIns="45688" rIns="91376" bIns="45688">
            <a:prstTxWarp prst="textNoShape">
              <a:avLst/>
            </a:prstTxWarp>
            <a:spAutoFit/>
          </a:bodyPr>
          <a:lstStyle/>
          <a:p>
            <a:r>
              <a:rPr lang="en-US"/>
              <a:t>species A</a:t>
            </a:r>
          </a:p>
        </p:txBody>
      </p:sp>
      <p:sp>
        <p:nvSpPr>
          <p:cNvPr id="220177" name="Text Box 17"/>
          <p:cNvSpPr txBox="1">
            <a:spLocks noChangeArrowheads="1"/>
          </p:cNvSpPr>
          <p:nvPr/>
        </p:nvSpPr>
        <p:spPr bwMode="auto">
          <a:xfrm>
            <a:off x="6096006" y="3048000"/>
            <a:ext cx="1419699" cy="457390"/>
          </a:xfrm>
          <a:prstGeom prst="rect">
            <a:avLst/>
          </a:prstGeom>
          <a:noFill/>
          <a:ln w="9525">
            <a:noFill/>
            <a:miter lim="800000"/>
            <a:headEnd/>
            <a:tailEnd/>
          </a:ln>
          <a:effectLst/>
        </p:spPr>
        <p:txBody>
          <a:bodyPr wrap="none" lIns="91376" tIns="45688" rIns="91376" bIns="45688">
            <a:prstTxWarp prst="textNoShape">
              <a:avLst/>
            </a:prstTxWarp>
            <a:spAutoFit/>
          </a:bodyPr>
          <a:lstStyle/>
          <a:p>
            <a:r>
              <a:rPr lang="en-US"/>
              <a:t>species C</a:t>
            </a:r>
          </a:p>
        </p:txBody>
      </p:sp>
      <p:sp>
        <p:nvSpPr>
          <p:cNvPr id="220178" name="Text Box 18"/>
          <p:cNvSpPr txBox="1">
            <a:spLocks noChangeArrowheads="1"/>
          </p:cNvSpPr>
          <p:nvPr/>
        </p:nvSpPr>
        <p:spPr bwMode="auto">
          <a:xfrm>
            <a:off x="6096006" y="3657600"/>
            <a:ext cx="1419699" cy="457390"/>
          </a:xfrm>
          <a:prstGeom prst="rect">
            <a:avLst/>
          </a:prstGeom>
          <a:noFill/>
          <a:ln w="9525">
            <a:noFill/>
            <a:miter lim="800000"/>
            <a:headEnd/>
            <a:tailEnd/>
          </a:ln>
          <a:effectLst/>
        </p:spPr>
        <p:txBody>
          <a:bodyPr wrap="none" lIns="91376" tIns="45688" rIns="91376" bIns="45688">
            <a:prstTxWarp prst="textNoShape">
              <a:avLst/>
            </a:prstTxWarp>
            <a:spAutoFit/>
          </a:bodyPr>
          <a:lstStyle/>
          <a:p>
            <a:r>
              <a:rPr lang="en-US"/>
              <a:t>species D</a:t>
            </a:r>
          </a:p>
        </p:txBody>
      </p:sp>
      <p:sp>
        <p:nvSpPr>
          <p:cNvPr id="220179" name="Line 19"/>
          <p:cNvSpPr>
            <a:spLocks noChangeShapeType="1"/>
          </p:cNvSpPr>
          <p:nvPr/>
        </p:nvSpPr>
        <p:spPr bwMode="auto">
          <a:xfrm>
            <a:off x="2133600" y="4876800"/>
            <a:ext cx="3733800" cy="0"/>
          </a:xfrm>
          <a:prstGeom prst="line">
            <a:avLst/>
          </a:prstGeom>
          <a:noFill/>
          <a:ln w="9525">
            <a:solidFill>
              <a:schemeClr val="tx1"/>
            </a:solidFill>
            <a:round/>
            <a:headEnd/>
            <a:tailEnd/>
          </a:ln>
          <a:effectLst/>
        </p:spPr>
        <p:txBody>
          <a:bodyPr lIns="91376" tIns="45688" rIns="91376" bIns="45688">
            <a:prstTxWarp prst="textNoShape">
              <a:avLst/>
            </a:prstTxWarp>
          </a:bodyPr>
          <a:lstStyle/>
          <a:p>
            <a:endParaRPr lang="en-US"/>
          </a:p>
        </p:txBody>
      </p:sp>
      <p:sp>
        <p:nvSpPr>
          <p:cNvPr id="220180" name="Line 20"/>
          <p:cNvSpPr>
            <a:spLocks noChangeShapeType="1"/>
          </p:cNvSpPr>
          <p:nvPr/>
        </p:nvSpPr>
        <p:spPr bwMode="auto">
          <a:xfrm>
            <a:off x="2133600" y="4876800"/>
            <a:ext cx="0" cy="685800"/>
          </a:xfrm>
          <a:prstGeom prst="line">
            <a:avLst/>
          </a:prstGeom>
          <a:noFill/>
          <a:ln w="9525">
            <a:solidFill>
              <a:schemeClr val="tx1"/>
            </a:solidFill>
            <a:round/>
            <a:headEnd/>
            <a:tailEnd/>
          </a:ln>
          <a:effectLst/>
        </p:spPr>
        <p:txBody>
          <a:bodyPr lIns="91376" tIns="45688" rIns="91376" bIns="45688">
            <a:prstTxWarp prst="textNoShape">
              <a:avLst/>
            </a:prstTxWarp>
          </a:bodyPr>
          <a:lstStyle/>
          <a:p>
            <a:endParaRPr lang="en-US"/>
          </a:p>
        </p:txBody>
      </p:sp>
      <p:sp>
        <p:nvSpPr>
          <p:cNvPr id="220181" name="Line 21"/>
          <p:cNvSpPr>
            <a:spLocks noChangeShapeType="1"/>
          </p:cNvSpPr>
          <p:nvPr/>
        </p:nvSpPr>
        <p:spPr bwMode="auto">
          <a:xfrm>
            <a:off x="2133600" y="5562600"/>
            <a:ext cx="914400" cy="0"/>
          </a:xfrm>
          <a:prstGeom prst="line">
            <a:avLst/>
          </a:prstGeom>
          <a:noFill/>
          <a:ln w="9525">
            <a:solidFill>
              <a:schemeClr val="tx1"/>
            </a:solidFill>
            <a:round/>
            <a:headEnd/>
            <a:tailEnd/>
          </a:ln>
          <a:effectLst/>
        </p:spPr>
        <p:txBody>
          <a:bodyPr lIns="91376" tIns="45688" rIns="91376" bIns="45688">
            <a:prstTxWarp prst="textNoShape">
              <a:avLst/>
            </a:prstTxWarp>
          </a:bodyPr>
          <a:lstStyle/>
          <a:p>
            <a:endParaRPr lang="en-US"/>
          </a:p>
        </p:txBody>
      </p:sp>
      <p:sp>
        <p:nvSpPr>
          <p:cNvPr id="220182" name="Line 22"/>
          <p:cNvSpPr>
            <a:spLocks noChangeShapeType="1"/>
          </p:cNvSpPr>
          <p:nvPr/>
        </p:nvSpPr>
        <p:spPr bwMode="auto">
          <a:xfrm>
            <a:off x="3048000" y="5334000"/>
            <a:ext cx="0" cy="838200"/>
          </a:xfrm>
          <a:prstGeom prst="line">
            <a:avLst/>
          </a:prstGeom>
          <a:noFill/>
          <a:ln w="9525">
            <a:solidFill>
              <a:schemeClr val="tx1"/>
            </a:solidFill>
            <a:round/>
            <a:headEnd/>
            <a:tailEnd/>
          </a:ln>
          <a:effectLst/>
        </p:spPr>
        <p:txBody>
          <a:bodyPr lIns="91376" tIns="45688" rIns="91376" bIns="45688">
            <a:prstTxWarp prst="textNoShape">
              <a:avLst/>
            </a:prstTxWarp>
          </a:bodyPr>
          <a:lstStyle/>
          <a:p>
            <a:endParaRPr lang="en-US"/>
          </a:p>
        </p:txBody>
      </p:sp>
      <p:sp>
        <p:nvSpPr>
          <p:cNvPr id="220183" name="Line 23"/>
          <p:cNvSpPr>
            <a:spLocks noChangeShapeType="1"/>
          </p:cNvSpPr>
          <p:nvPr/>
        </p:nvSpPr>
        <p:spPr bwMode="auto">
          <a:xfrm>
            <a:off x="3048000" y="5334000"/>
            <a:ext cx="2743200" cy="0"/>
          </a:xfrm>
          <a:prstGeom prst="line">
            <a:avLst/>
          </a:prstGeom>
          <a:noFill/>
          <a:ln w="9525">
            <a:solidFill>
              <a:schemeClr val="tx1"/>
            </a:solidFill>
            <a:round/>
            <a:headEnd/>
            <a:tailEnd/>
          </a:ln>
          <a:effectLst/>
        </p:spPr>
        <p:txBody>
          <a:bodyPr lIns="91376" tIns="45688" rIns="91376" bIns="45688">
            <a:prstTxWarp prst="textNoShape">
              <a:avLst/>
            </a:prstTxWarp>
          </a:bodyPr>
          <a:lstStyle/>
          <a:p>
            <a:endParaRPr lang="en-US"/>
          </a:p>
        </p:txBody>
      </p:sp>
      <p:sp>
        <p:nvSpPr>
          <p:cNvPr id="220184" name="Line 24"/>
          <p:cNvSpPr>
            <a:spLocks noChangeShapeType="1"/>
          </p:cNvSpPr>
          <p:nvPr/>
        </p:nvSpPr>
        <p:spPr bwMode="auto">
          <a:xfrm flipV="1">
            <a:off x="3048000" y="6172200"/>
            <a:ext cx="304800" cy="0"/>
          </a:xfrm>
          <a:prstGeom prst="line">
            <a:avLst/>
          </a:prstGeom>
          <a:noFill/>
          <a:ln w="9525">
            <a:solidFill>
              <a:schemeClr val="tx1"/>
            </a:solidFill>
            <a:round/>
            <a:headEnd/>
            <a:tailEnd/>
          </a:ln>
          <a:effectLst/>
        </p:spPr>
        <p:txBody>
          <a:bodyPr lIns="91376" tIns="45688" rIns="91376" bIns="45688">
            <a:prstTxWarp prst="textNoShape">
              <a:avLst/>
            </a:prstTxWarp>
          </a:bodyPr>
          <a:lstStyle/>
          <a:p>
            <a:endParaRPr lang="en-US"/>
          </a:p>
        </p:txBody>
      </p:sp>
      <p:sp>
        <p:nvSpPr>
          <p:cNvPr id="220185" name="Line 25"/>
          <p:cNvSpPr>
            <a:spLocks noChangeShapeType="1"/>
          </p:cNvSpPr>
          <p:nvPr/>
        </p:nvSpPr>
        <p:spPr bwMode="auto">
          <a:xfrm>
            <a:off x="3352800" y="5791200"/>
            <a:ext cx="0" cy="762000"/>
          </a:xfrm>
          <a:prstGeom prst="line">
            <a:avLst/>
          </a:prstGeom>
          <a:noFill/>
          <a:ln w="9525">
            <a:solidFill>
              <a:schemeClr val="tx1"/>
            </a:solidFill>
            <a:round/>
            <a:headEnd/>
            <a:tailEnd/>
          </a:ln>
          <a:effectLst/>
        </p:spPr>
        <p:txBody>
          <a:bodyPr lIns="91376" tIns="45688" rIns="91376" bIns="45688">
            <a:prstTxWarp prst="textNoShape">
              <a:avLst/>
            </a:prstTxWarp>
          </a:bodyPr>
          <a:lstStyle/>
          <a:p>
            <a:endParaRPr lang="en-US"/>
          </a:p>
        </p:txBody>
      </p:sp>
      <p:sp>
        <p:nvSpPr>
          <p:cNvPr id="220186" name="Line 26"/>
          <p:cNvSpPr>
            <a:spLocks noChangeShapeType="1"/>
          </p:cNvSpPr>
          <p:nvPr/>
        </p:nvSpPr>
        <p:spPr bwMode="auto">
          <a:xfrm>
            <a:off x="3352800" y="5791200"/>
            <a:ext cx="1524000" cy="0"/>
          </a:xfrm>
          <a:prstGeom prst="line">
            <a:avLst/>
          </a:prstGeom>
          <a:noFill/>
          <a:ln w="9525">
            <a:solidFill>
              <a:schemeClr val="tx1"/>
            </a:solidFill>
            <a:round/>
            <a:headEnd/>
            <a:tailEnd/>
          </a:ln>
          <a:effectLst/>
        </p:spPr>
        <p:txBody>
          <a:bodyPr lIns="91376" tIns="45688" rIns="91376" bIns="45688">
            <a:prstTxWarp prst="textNoShape">
              <a:avLst/>
            </a:prstTxWarp>
          </a:bodyPr>
          <a:lstStyle/>
          <a:p>
            <a:endParaRPr lang="en-US"/>
          </a:p>
        </p:txBody>
      </p:sp>
      <p:sp>
        <p:nvSpPr>
          <p:cNvPr id="220187" name="Line 27"/>
          <p:cNvSpPr>
            <a:spLocks noChangeShapeType="1"/>
          </p:cNvSpPr>
          <p:nvPr/>
        </p:nvSpPr>
        <p:spPr bwMode="auto">
          <a:xfrm>
            <a:off x="3352800" y="6553200"/>
            <a:ext cx="1219200" cy="0"/>
          </a:xfrm>
          <a:prstGeom prst="line">
            <a:avLst/>
          </a:prstGeom>
          <a:noFill/>
          <a:ln w="9525">
            <a:solidFill>
              <a:schemeClr val="tx1"/>
            </a:solidFill>
            <a:round/>
            <a:headEnd/>
            <a:tailEnd/>
          </a:ln>
          <a:effectLst/>
        </p:spPr>
        <p:txBody>
          <a:bodyPr lIns="91376" tIns="45688" rIns="91376" bIns="45688">
            <a:prstTxWarp prst="textNoShape">
              <a:avLst/>
            </a:prstTxWarp>
          </a:bodyPr>
          <a:lstStyle/>
          <a:p>
            <a:endParaRPr lang="en-US"/>
          </a:p>
        </p:txBody>
      </p:sp>
      <p:sp>
        <p:nvSpPr>
          <p:cNvPr id="220188" name="Text Box 28"/>
          <p:cNvSpPr txBox="1">
            <a:spLocks noChangeArrowheads="1"/>
          </p:cNvSpPr>
          <p:nvPr/>
        </p:nvSpPr>
        <p:spPr bwMode="auto">
          <a:xfrm>
            <a:off x="6172200" y="6248400"/>
            <a:ext cx="1728784" cy="457390"/>
          </a:xfrm>
          <a:prstGeom prst="rect">
            <a:avLst/>
          </a:prstGeom>
          <a:noFill/>
          <a:ln w="9525">
            <a:noFill/>
            <a:miter lim="800000"/>
            <a:headEnd/>
            <a:tailEnd/>
          </a:ln>
          <a:effectLst/>
        </p:spPr>
        <p:txBody>
          <a:bodyPr wrap="none" lIns="91376" tIns="45688" rIns="91376" bIns="45688">
            <a:prstTxWarp prst="textNoShape">
              <a:avLst/>
            </a:prstTxWarp>
            <a:spAutoFit/>
          </a:bodyPr>
          <a:lstStyle/>
          <a:p>
            <a:r>
              <a:rPr lang="en-US"/>
              <a:t>seq. from B</a:t>
            </a:r>
          </a:p>
        </p:txBody>
      </p:sp>
      <p:sp>
        <p:nvSpPr>
          <p:cNvPr id="220189" name="Text Box 29"/>
          <p:cNvSpPr txBox="1">
            <a:spLocks noChangeArrowheads="1"/>
          </p:cNvSpPr>
          <p:nvPr/>
        </p:nvSpPr>
        <p:spPr bwMode="auto">
          <a:xfrm>
            <a:off x="6096000" y="4572000"/>
            <a:ext cx="1725932" cy="457390"/>
          </a:xfrm>
          <a:prstGeom prst="rect">
            <a:avLst/>
          </a:prstGeom>
          <a:noFill/>
          <a:ln w="9525">
            <a:noFill/>
            <a:miter lim="800000"/>
            <a:headEnd/>
            <a:tailEnd/>
          </a:ln>
          <a:effectLst/>
        </p:spPr>
        <p:txBody>
          <a:bodyPr wrap="none" lIns="91376" tIns="45688" rIns="91376" bIns="45688">
            <a:prstTxWarp prst="textNoShape">
              <a:avLst/>
            </a:prstTxWarp>
            <a:spAutoFit/>
          </a:bodyPr>
          <a:lstStyle/>
          <a:p>
            <a:r>
              <a:rPr lang="en-US"/>
              <a:t>seq. from A</a:t>
            </a:r>
          </a:p>
        </p:txBody>
      </p:sp>
      <p:sp>
        <p:nvSpPr>
          <p:cNvPr id="220190" name="Text Box 30"/>
          <p:cNvSpPr txBox="1">
            <a:spLocks noChangeArrowheads="1"/>
          </p:cNvSpPr>
          <p:nvPr/>
        </p:nvSpPr>
        <p:spPr bwMode="auto">
          <a:xfrm>
            <a:off x="6096000" y="5638800"/>
            <a:ext cx="1746152" cy="457390"/>
          </a:xfrm>
          <a:prstGeom prst="rect">
            <a:avLst/>
          </a:prstGeom>
          <a:noFill/>
          <a:ln w="9525">
            <a:noFill/>
            <a:miter lim="800000"/>
            <a:headEnd/>
            <a:tailEnd/>
          </a:ln>
          <a:effectLst/>
        </p:spPr>
        <p:txBody>
          <a:bodyPr wrap="none" lIns="91376" tIns="45688" rIns="91376" bIns="45688">
            <a:prstTxWarp prst="textNoShape">
              <a:avLst/>
            </a:prstTxWarp>
            <a:spAutoFit/>
          </a:bodyPr>
          <a:lstStyle/>
          <a:p>
            <a:r>
              <a:rPr lang="en-US"/>
              <a:t>seq. from C</a:t>
            </a:r>
          </a:p>
        </p:txBody>
      </p:sp>
      <p:sp>
        <p:nvSpPr>
          <p:cNvPr id="220191" name="Text Box 31"/>
          <p:cNvSpPr txBox="1">
            <a:spLocks noChangeArrowheads="1"/>
          </p:cNvSpPr>
          <p:nvPr/>
        </p:nvSpPr>
        <p:spPr bwMode="auto">
          <a:xfrm>
            <a:off x="6096000" y="5105400"/>
            <a:ext cx="1746152" cy="457390"/>
          </a:xfrm>
          <a:prstGeom prst="rect">
            <a:avLst/>
          </a:prstGeom>
          <a:noFill/>
          <a:ln w="9525">
            <a:noFill/>
            <a:miter lim="800000"/>
            <a:headEnd/>
            <a:tailEnd/>
          </a:ln>
          <a:effectLst/>
        </p:spPr>
        <p:txBody>
          <a:bodyPr wrap="none" lIns="91376" tIns="45688" rIns="91376" bIns="45688">
            <a:prstTxWarp prst="textNoShape">
              <a:avLst/>
            </a:prstTxWarp>
            <a:spAutoFit/>
          </a:bodyPr>
          <a:lstStyle/>
          <a:p>
            <a:r>
              <a:rPr lang="en-US">
                <a:solidFill>
                  <a:schemeClr val="hlink"/>
                </a:solidFill>
              </a:rPr>
              <a:t>seq. from D</a:t>
            </a:r>
          </a:p>
        </p:txBody>
      </p:sp>
      <p:sp>
        <p:nvSpPr>
          <p:cNvPr id="32" name="TextBox 31"/>
          <p:cNvSpPr txBox="1"/>
          <p:nvPr/>
        </p:nvSpPr>
        <p:spPr>
          <a:xfrm>
            <a:off x="1" y="4262736"/>
            <a:ext cx="7403408" cy="457390"/>
          </a:xfrm>
          <a:prstGeom prst="rect">
            <a:avLst/>
          </a:prstGeom>
          <a:noFill/>
        </p:spPr>
        <p:txBody>
          <a:bodyPr wrap="none" lIns="91376" tIns="45688" rIns="91376" bIns="45688" rtlCol="0">
            <a:spAutoFit/>
          </a:bodyPr>
          <a:lstStyle/>
          <a:p>
            <a:r>
              <a:rPr lang="en-US" dirty="0" smtClean="0"/>
              <a:t>what could be the reason for obtaining  this gene tree:</a:t>
            </a:r>
            <a:endParaRPr lang="en-US" dirty="0"/>
          </a:p>
        </p:txBody>
      </p:sp>
    </p:spTree>
    <p:extLst>
      <p:ext uri="{BB962C8B-B14F-4D97-AF65-F5344CB8AC3E}">
        <p14:creationId xmlns:p14="http://schemas.microsoft.com/office/powerpoint/2010/main" val="161884200"/>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2"/>
          <p:cNvSpPr>
            <a:spLocks noGrp="1" noChangeArrowheads="1"/>
          </p:cNvSpPr>
          <p:nvPr>
            <p:ph type="title"/>
          </p:nvPr>
        </p:nvSpPr>
        <p:spPr>
          <a:xfrm>
            <a:off x="152400" y="152400"/>
            <a:ext cx="7772400" cy="1143000"/>
          </a:xfrm>
        </p:spPr>
        <p:txBody>
          <a:bodyPr/>
          <a:lstStyle/>
          <a:p>
            <a:pPr algn="l"/>
            <a:r>
              <a:rPr lang="en-US"/>
              <a:t>lack of resolution </a:t>
            </a:r>
          </a:p>
        </p:txBody>
      </p:sp>
      <p:sp>
        <p:nvSpPr>
          <p:cNvPr id="221187" name="Line 3"/>
          <p:cNvSpPr>
            <a:spLocks noChangeShapeType="1"/>
          </p:cNvSpPr>
          <p:nvPr/>
        </p:nvSpPr>
        <p:spPr bwMode="auto">
          <a:xfrm>
            <a:off x="1752600" y="2362200"/>
            <a:ext cx="3733800" cy="1588"/>
          </a:xfrm>
          <a:prstGeom prst="line">
            <a:avLst/>
          </a:prstGeom>
          <a:noFill/>
          <a:ln w="9525">
            <a:solidFill>
              <a:schemeClr val="tx1"/>
            </a:solidFill>
            <a:round/>
            <a:headEnd/>
            <a:tailEnd/>
          </a:ln>
          <a:effectLst/>
        </p:spPr>
        <p:txBody>
          <a:bodyPr lIns="91376" tIns="45688" rIns="91376" bIns="45688">
            <a:prstTxWarp prst="textNoShape">
              <a:avLst/>
            </a:prstTxWarp>
          </a:bodyPr>
          <a:lstStyle/>
          <a:p>
            <a:endParaRPr lang="en-US"/>
          </a:p>
        </p:txBody>
      </p:sp>
      <p:sp>
        <p:nvSpPr>
          <p:cNvPr id="221188" name="Line 4"/>
          <p:cNvSpPr>
            <a:spLocks noChangeShapeType="1"/>
          </p:cNvSpPr>
          <p:nvPr/>
        </p:nvSpPr>
        <p:spPr bwMode="auto">
          <a:xfrm>
            <a:off x="1752601" y="2362200"/>
            <a:ext cx="1588" cy="685800"/>
          </a:xfrm>
          <a:prstGeom prst="line">
            <a:avLst/>
          </a:prstGeom>
          <a:noFill/>
          <a:ln w="9525">
            <a:solidFill>
              <a:schemeClr val="tx1"/>
            </a:solidFill>
            <a:round/>
            <a:headEnd/>
            <a:tailEnd/>
          </a:ln>
          <a:effectLst/>
        </p:spPr>
        <p:txBody>
          <a:bodyPr lIns="91376" tIns="45688" rIns="91376" bIns="45688">
            <a:prstTxWarp prst="textNoShape">
              <a:avLst/>
            </a:prstTxWarp>
          </a:bodyPr>
          <a:lstStyle/>
          <a:p>
            <a:endParaRPr lang="en-US"/>
          </a:p>
        </p:txBody>
      </p:sp>
      <p:sp>
        <p:nvSpPr>
          <p:cNvPr id="221189" name="Line 5"/>
          <p:cNvSpPr>
            <a:spLocks noChangeShapeType="1"/>
          </p:cNvSpPr>
          <p:nvPr/>
        </p:nvSpPr>
        <p:spPr bwMode="auto">
          <a:xfrm>
            <a:off x="1752600" y="3048000"/>
            <a:ext cx="914400" cy="1588"/>
          </a:xfrm>
          <a:prstGeom prst="line">
            <a:avLst/>
          </a:prstGeom>
          <a:noFill/>
          <a:ln w="9525">
            <a:solidFill>
              <a:schemeClr val="tx1"/>
            </a:solidFill>
            <a:round/>
            <a:headEnd/>
            <a:tailEnd/>
          </a:ln>
          <a:effectLst/>
        </p:spPr>
        <p:txBody>
          <a:bodyPr lIns="91376" tIns="45688" rIns="91376" bIns="45688">
            <a:prstTxWarp prst="textNoShape">
              <a:avLst/>
            </a:prstTxWarp>
          </a:bodyPr>
          <a:lstStyle/>
          <a:p>
            <a:endParaRPr lang="en-US"/>
          </a:p>
        </p:txBody>
      </p:sp>
      <p:sp>
        <p:nvSpPr>
          <p:cNvPr id="221190" name="Line 6"/>
          <p:cNvSpPr>
            <a:spLocks noChangeShapeType="1"/>
          </p:cNvSpPr>
          <p:nvPr/>
        </p:nvSpPr>
        <p:spPr bwMode="auto">
          <a:xfrm>
            <a:off x="2667001" y="2819400"/>
            <a:ext cx="1588" cy="838200"/>
          </a:xfrm>
          <a:prstGeom prst="line">
            <a:avLst/>
          </a:prstGeom>
          <a:noFill/>
          <a:ln w="9525">
            <a:solidFill>
              <a:schemeClr val="tx1"/>
            </a:solidFill>
            <a:round/>
            <a:headEnd/>
            <a:tailEnd/>
          </a:ln>
          <a:effectLst/>
        </p:spPr>
        <p:txBody>
          <a:bodyPr lIns="91376" tIns="45688" rIns="91376" bIns="45688">
            <a:prstTxWarp prst="textNoShape">
              <a:avLst/>
            </a:prstTxWarp>
          </a:bodyPr>
          <a:lstStyle/>
          <a:p>
            <a:endParaRPr lang="en-US"/>
          </a:p>
        </p:txBody>
      </p:sp>
      <p:sp>
        <p:nvSpPr>
          <p:cNvPr id="221191" name="Line 7"/>
          <p:cNvSpPr>
            <a:spLocks noChangeShapeType="1"/>
          </p:cNvSpPr>
          <p:nvPr/>
        </p:nvSpPr>
        <p:spPr bwMode="auto">
          <a:xfrm>
            <a:off x="2667000" y="2819400"/>
            <a:ext cx="2743200" cy="1588"/>
          </a:xfrm>
          <a:prstGeom prst="line">
            <a:avLst/>
          </a:prstGeom>
          <a:noFill/>
          <a:ln w="9525">
            <a:solidFill>
              <a:schemeClr val="tx1"/>
            </a:solidFill>
            <a:round/>
            <a:headEnd/>
            <a:tailEnd/>
          </a:ln>
          <a:effectLst/>
        </p:spPr>
        <p:txBody>
          <a:bodyPr lIns="91376" tIns="45688" rIns="91376" bIns="45688">
            <a:prstTxWarp prst="textNoShape">
              <a:avLst/>
            </a:prstTxWarp>
          </a:bodyPr>
          <a:lstStyle/>
          <a:p>
            <a:endParaRPr lang="en-US"/>
          </a:p>
        </p:txBody>
      </p:sp>
      <p:sp>
        <p:nvSpPr>
          <p:cNvPr id="221192" name="Line 8"/>
          <p:cNvSpPr>
            <a:spLocks noChangeShapeType="1"/>
          </p:cNvSpPr>
          <p:nvPr/>
        </p:nvSpPr>
        <p:spPr bwMode="auto">
          <a:xfrm flipV="1">
            <a:off x="2667000" y="3657600"/>
            <a:ext cx="304800" cy="1588"/>
          </a:xfrm>
          <a:prstGeom prst="line">
            <a:avLst/>
          </a:prstGeom>
          <a:noFill/>
          <a:ln w="9525">
            <a:solidFill>
              <a:schemeClr val="tx1"/>
            </a:solidFill>
            <a:round/>
            <a:headEnd/>
            <a:tailEnd/>
          </a:ln>
          <a:effectLst/>
        </p:spPr>
        <p:txBody>
          <a:bodyPr lIns="91376" tIns="45688" rIns="91376" bIns="45688">
            <a:prstTxWarp prst="textNoShape">
              <a:avLst/>
            </a:prstTxWarp>
          </a:bodyPr>
          <a:lstStyle/>
          <a:p>
            <a:endParaRPr lang="en-US"/>
          </a:p>
        </p:txBody>
      </p:sp>
      <p:sp>
        <p:nvSpPr>
          <p:cNvPr id="221193" name="Line 9"/>
          <p:cNvSpPr>
            <a:spLocks noChangeShapeType="1"/>
          </p:cNvSpPr>
          <p:nvPr/>
        </p:nvSpPr>
        <p:spPr bwMode="auto">
          <a:xfrm>
            <a:off x="2971801" y="3276600"/>
            <a:ext cx="1588" cy="762000"/>
          </a:xfrm>
          <a:prstGeom prst="line">
            <a:avLst/>
          </a:prstGeom>
          <a:noFill/>
          <a:ln w="9525">
            <a:solidFill>
              <a:schemeClr val="tx1"/>
            </a:solidFill>
            <a:round/>
            <a:headEnd/>
            <a:tailEnd/>
          </a:ln>
          <a:effectLst/>
        </p:spPr>
        <p:txBody>
          <a:bodyPr lIns="91376" tIns="45688" rIns="91376" bIns="45688">
            <a:prstTxWarp prst="textNoShape">
              <a:avLst/>
            </a:prstTxWarp>
          </a:bodyPr>
          <a:lstStyle/>
          <a:p>
            <a:endParaRPr lang="en-US"/>
          </a:p>
        </p:txBody>
      </p:sp>
      <p:sp>
        <p:nvSpPr>
          <p:cNvPr id="221194" name="Line 10"/>
          <p:cNvSpPr>
            <a:spLocks noChangeShapeType="1"/>
          </p:cNvSpPr>
          <p:nvPr/>
        </p:nvSpPr>
        <p:spPr bwMode="auto">
          <a:xfrm>
            <a:off x="2971800" y="3276600"/>
            <a:ext cx="1219200" cy="1588"/>
          </a:xfrm>
          <a:prstGeom prst="line">
            <a:avLst/>
          </a:prstGeom>
          <a:noFill/>
          <a:ln w="9525">
            <a:solidFill>
              <a:schemeClr val="tx1"/>
            </a:solidFill>
            <a:round/>
            <a:headEnd/>
            <a:tailEnd/>
          </a:ln>
          <a:effectLst/>
        </p:spPr>
        <p:txBody>
          <a:bodyPr lIns="91376" tIns="45688" rIns="91376" bIns="45688">
            <a:prstTxWarp prst="textNoShape">
              <a:avLst/>
            </a:prstTxWarp>
          </a:bodyPr>
          <a:lstStyle/>
          <a:p>
            <a:endParaRPr lang="en-US"/>
          </a:p>
        </p:txBody>
      </p:sp>
      <p:sp>
        <p:nvSpPr>
          <p:cNvPr id="221195" name="Line 11"/>
          <p:cNvSpPr>
            <a:spLocks noChangeShapeType="1"/>
          </p:cNvSpPr>
          <p:nvPr/>
        </p:nvSpPr>
        <p:spPr bwMode="auto">
          <a:xfrm>
            <a:off x="2971800" y="4038600"/>
            <a:ext cx="1219200" cy="1588"/>
          </a:xfrm>
          <a:prstGeom prst="line">
            <a:avLst/>
          </a:prstGeom>
          <a:noFill/>
          <a:ln w="9525">
            <a:solidFill>
              <a:schemeClr val="tx1"/>
            </a:solidFill>
            <a:round/>
            <a:headEnd/>
            <a:tailEnd/>
          </a:ln>
          <a:effectLst/>
        </p:spPr>
        <p:txBody>
          <a:bodyPr lIns="91376" tIns="45688" rIns="91376" bIns="45688">
            <a:prstTxWarp prst="textNoShape">
              <a:avLst/>
            </a:prstTxWarp>
          </a:bodyPr>
          <a:lstStyle/>
          <a:p>
            <a:endParaRPr lang="en-US"/>
          </a:p>
        </p:txBody>
      </p:sp>
      <p:sp>
        <p:nvSpPr>
          <p:cNvPr id="221196" name="Text Box 12"/>
          <p:cNvSpPr txBox="1">
            <a:spLocks noChangeArrowheads="1"/>
          </p:cNvSpPr>
          <p:nvPr/>
        </p:nvSpPr>
        <p:spPr bwMode="auto">
          <a:xfrm>
            <a:off x="4191000" y="3733800"/>
            <a:ext cx="1758950" cy="457200"/>
          </a:xfrm>
          <a:prstGeom prst="rect">
            <a:avLst/>
          </a:prstGeom>
          <a:noFill/>
          <a:ln w="9525">
            <a:noFill/>
            <a:miter lim="800000"/>
            <a:headEnd/>
            <a:tailEnd/>
          </a:ln>
          <a:effectLst/>
        </p:spPr>
        <p:txBody>
          <a:bodyPr lIns="91376" tIns="45688" rIns="91376" bIns="45688">
            <a:prstTxWarp prst="textNoShape">
              <a:avLst/>
            </a:prstTxWarp>
            <a:spAutoFit/>
          </a:bodyPr>
          <a:lstStyle/>
          <a:p>
            <a:r>
              <a:rPr lang="en-US"/>
              <a:t>seq. from B</a:t>
            </a:r>
          </a:p>
        </p:txBody>
      </p:sp>
      <p:sp>
        <p:nvSpPr>
          <p:cNvPr id="221197" name="Text Box 13"/>
          <p:cNvSpPr txBox="1">
            <a:spLocks noChangeArrowheads="1"/>
          </p:cNvSpPr>
          <p:nvPr/>
        </p:nvSpPr>
        <p:spPr bwMode="auto">
          <a:xfrm>
            <a:off x="5715000" y="2057400"/>
            <a:ext cx="1725932" cy="457390"/>
          </a:xfrm>
          <a:prstGeom prst="rect">
            <a:avLst/>
          </a:prstGeom>
          <a:noFill/>
          <a:ln w="9525">
            <a:noFill/>
            <a:miter lim="800000"/>
            <a:headEnd/>
            <a:tailEnd/>
          </a:ln>
          <a:effectLst/>
        </p:spPr>
        <p:txBody>
          <a:bodyPr wrap="none" lIns="91376" tIns="45688" rIns="91376" bIns="45688">
            <a:prstTxWarp prst="textNoShape">
              <a:avLst/>
            </a:prstTxWarp>
            <a:spAutoFit/>
          </a:bodyPr>
          <a:lstStyle/>
          <a:p>
            <a:r>
              <a:rPr lang="en-US"/>
              <a:t>seq. from A</a:t>
            </a:r>
          </a:p>
        </p:txBody>
      </p:sp>
      <p:sp>
        <p:nvSpPr>
          <p:cNvPr id="221198" name="Text Box 14"/>
          <p:cNvSpPr txBox="1">
            <a:spLocks noChangeArrowheads="1"/>
          </p:cNvSpPr>
          <p:nvPr/>
        </p:nvSpPr>
        <p:spPr bwMode="auto">
          <a:xfrm>
            <a:off x="4191000" y="3048000"/>
            <a:ext cx="1746152" cy="457390"/>
          </a:xfrm>
          <a:prstGeom prst="rect">
            <a:avLst/>
          </a:prstGeom>
          <a:noFill/>
          <a:ln w="9525">
            <a:noFill/>
            <a:miter lim="800000"/>
            <a:headEnd/>
            <a:tailEnd/>
          </a:ln>
          <a:effectLst/>
        </p:spPr>
        <p:txBody>
          <a:bodyPr wrap="none" lIns="91376" tIns="45688" rIns="91376" bIns="45688">
            <a:prstTxWarp prst="textNoShape">
              <a:avLst/>
            </a:prstTxWarp>
            <a:spAutoFit/>
          </a:bodyPr>
          <a:lstStyle/>
          <a:p>
            <a:r>
              <a:rPr lang="en-US"/>
              <a:t>seq. from C</a:t>
            </a:r>
          </a:p>
        </p:txBody>
      </p:sp>
      <p:sp>
        <p:nvSpPr>
          <p:cNvPr id="221199" name="Text Box 15"/>
          <p:cNvSpPr txBox="1">
            <a:spLocks noChangeArrowheads="1"/>
          </p:cNvSpPr>
          <p:nvPr/>
        </p:nvSpPr>
        <p:spPr bwMode="auto">
          <a:xfrm>
            <a:off x="5715000" y="2590800"/>
            <a:ext cx="1746152" cy="457390"/>
          </a:xfrm>
          <a:prstGeom prst="rect">
            <a:avLst/>
          </a:prstGeom>
          <a:noFill/>
          <a:ln w="9525">
            <a:noFill/>
            <a:miter lim="800000"/>
            <a:headEnd/>
            <a:tailEnd/>
          </a:ln>
          <a:effectLst/>
        </p:spPr>
        <p:txBody>
          <a:bodyPr wrap="none" lIns="91376" tIns="45688" rIns="91376" bIns="45688">
            <a:prstTxWarp prst="textNoShape">
              <a:avLst/>
            </a:prstTxWarp>
            <a:spAutoFit/>
          </a:bodyPr>
          <a:lstStyle/>
          <a:p>
            <a:r>
              <a:rPr lang="en-US">
                <a:solidFill>
                  <a:schemeClr val="hlink"/>
                </a:solidFill>
              </a:rPr>
              <a:t>seq. from D</a:t>
            </a:r>
          </a:p>
        </p:txBody>
      </p:sp>
      <p:grpSp>
        <p:nvGrpSpPr>
          <p:cNvPr id="2" name="Group 16"/>
          <p:cNvGrpSpPr>
            <a:grpSpLocks/>
          </p:cNvGrpSpPr>
          <p:nvPr/>
        </p:nvGrpSpPr>
        <p:grpSpPr bwMode="auto">
          <a:xfrm>
            <a:off x="1736725" y="3733802"/>
            <a:ext cx="7164388" cy="1341438"/>
            <a:chOff x="1094" y="2352"/>
            <a:chExt cx="4513" cy="845"/>
          </a:xfrm>
        </p:grpSpPr>
        <p:sp>
          <p:nvSpPr>
            <p:cNvPr id="221201" name="Line 17"/>
            <p:cNvSpPr>
              <a:spLocks noChangeShapeType="1"/>
            </p:cNvSpPr>
            <p:nvPr/>
          </p:nvSpPr>
          <p:spPr bwMode="auto">
            <a:xfrm flipV="1">
              <a:off x="1392" y="2352"/>
              <a:ext cx="384" cy="528"/>
            </a:xfrm>
            <a:prstGeom prst="line">
              <a:avLst/>
            </a:prstGeom>
            <a:noFill/>
            <a:ln w="57150">
              <a:solidFill>
                <a:schemeClr val="tx1"/>
              </a:solidFill>
              <a:round/>
              <a:headEnd/>
              <a:tailEnd type="triangle" w="med" len="med"/>
            </a:ln>
            <a:effectLst/>
          </p:spPr>
          <p:txBody>
            <a:bodyPr>
              <a:prstTxWarp prst="textNoShape">
                <a:avLst/>
              </a:prstTxWarp>
            </a:bodyPr>
            <a:lstStyle/>
            <a:p>
              <a:endParaRPr lang="en-US"/>
            </a:p>
          </p:txBody>
        </p:sp>
        <p:sp>
          <p:nvSpPr>
            <p:cNvPr id="221202" name="Text Box 18"/>
            <p:cNvSpPr txBox="1">
              <a:spLocks noChangeArrowheads="1"/>
            </p:cNvSpPr>
            <p:nvPr/>
          </p:nvSpPr>
          <p:spPr bwMode="auto">
            <a:xfrm>
              <a:off x="1094" y="2906"/>
              <a:ext cx="4513" cy="291"/>
            </a:xfrm>
            <a:prstGeom prst="rect">
              <a:avLst/>
            </a:prstGeom>
            <a:noFill/>
            <a:ln w="9525">
              <a:noFill/>
              <a:miter lim="800000"/>
              <a:headEnd/>
              <a:tailEnd/>
            </a:ln>
            <a:effectLst/>
          </p:spPr>
          <p:txBody>
            <a:bodyPr wrap="none">
              <a:prstTxWarp prst="textNoShape">
                <a:avLst/>
              </a:prstTxWarp>
              <a:spAutoFit/>
            </a:bodyPr>
            <a:lstStyle/>
            <a:p>
              <a:r>
                <a:rPr lang="en-US"/>
                <a:t>e.g., 60% bootstrap support for bipartition (AD)(CB) </a:t>
              </a:r>
            </a:p>
          </p:txBody>
        </p:sp>
      </p:grpSp>
    </p:spTree>
    <p:extLst>
      <p:ext uri="{BB962C8B-B14F-4D97-AF65-F5344CB8AC3E}">
        <p14:creationId xmlns:p14="http://schemas.microsoft.com/office/powerpoint/2010/main" val="344457824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746" name="Rectangle 2"/>
          <p:cNvSpPr>
            <a:spLocks noGrp="1" noChangeArrowheads="1"/>
          </p:cNvSpPr>
          <p:nvPr>
            <p:ph type="title"/>
          </p:nvPr>
        </p:nvSpPr>
        <p:spPr>
          <a:xfrm>
            <a:off x="0" y="0"/>
            <a:ext cx="7772400" cy="1143000"/>
          </a:xfrm>
        </p:spPr>
        <p:txBody>
          <a:bodyPr/>
          <a:lstStyle/>
          <a:p>
            <a:pPr algn="l"/>
            <a:r>
              <a:rPr lang="en-US" dirty="0"/>
              <a:t> </a:t>
            </a:r>
            <a:r>
              <a:rPr lang="en-US" dirty="0" smtClean="0"/>
              <a:t> </a:t>
            </a:r>
            <a:r>
              <a:rPr lang="en-US" dirty="0" err="1" smtClean="0"/>
              <a:t>OldAssignments</a:t>
            </a:r>
            <a:r>
              <a:rPr lang="en-US" dirty="0"/>
              <a:t>:</a:t>
            </a:r>
          </a:p>
        </p:txBody>
      </p:sp>
      <p:sp>
        <p:nvSpPr>
          <p:cNvPr id="415747" name="Text Box 3"/>
          <p:cNvSpPr txBox="1">
            <a:spLocks noChangeArrowheads="1"/>
          </p:cNvSpPr>
          <p:nvPr/>
        </p:nvSpPr>
        <p:spPr bwMode="auto">
          <a:xfrm>
            <a:off x="0" y="1295401"/>
            <a:ext cx="8839200" cy="3785652"/>
          </a:xfrm>
          <a:prstGeom prst="rect">
            <a:avLst/>
          </a:prstGeom>
          <a:noFill/>
          <a:ln w="9525">
            <a:noFill/>
            <a:miter lim="800000"/>
            <a:headEnd/>
            <a:tailEnd/>
          </a:ln>
          <a:effectLst/>
        </p:spPr>
        <p:txBody>
          <a:bodyPr wrap="square" lIns="91387" tIns="45693" rIns="91387" bIns="45693">
            <a:prstTxWarp prst="textNoShape">
              <a:avLst/>
            </a:prstTxWarp>
            <a:spAutoFit/>
          </a:bodyPr>
          <a:lstStyle/>
          <a:p>
            <a:pPr>
              <a:buFont typeface="Arial"/>
              <a:buChar char="•"/>
            </a:pPr>
            <a:r>
              <a:rPr lang="en-US" dirty="0" smtClean="0"/>
              <a:t> </a:t>
            </a:r>
            <a:r>
              <a:rPr lang="en-US" dirty="0"/>
              <a:t>Write a script that determines the number of elements in a %ash.</a:t>
            </a:r>
            <a:br>
              <a:rPr lang="en-US" dirty="0"/>
            </a:br>
            <a:endParaRPr lang="en-US" dirty="0"/>
          </a:p>
          <a:p>
            <a:pPr>
              <a:buFontTx/>
              <a:buChar char="•"/>
            </a:pPr>
            <a:r>
              <a:rPr lang="en-US" dirty="0"/>
              <a:t> Write a script (or subroutine) that prints out a hash sorted on the keys in alphabetical order.</a:t>
            </a:r>
            <a:br>
              <a:rPr lang="en-US" dirty="0"/>
            </a:br>
            <a:endParaRPr lang="en-US" dirty="0"/>
          </a:p>
          <a:p>
            <a:pPr>
              <a:buFontTx/>
              <a:buChar char="•"/>
            </a:pPr>
            <a:r>
              <a:rPr lang="en-US" dirty="0"/>
              <a:t> How can you remove an entry in a hash (key and value)?</a:t>
            </a:r>
            <a:br>
              <a:rPr lang="en-US" dirty="0"/>
            </a:br>
            <a:endParaRPr lang="en-US" dirty="0"/>
          </a:p>
          <a:p>
            <a:pPr>
              <a:buFontTx/>
              <a:buChar char="•"/>
            </a:pPr>
            <a:r>
              <a:rPr lang="en-US" dirty="0"/>
              <a:t> Write a program that it uses hashes to calculates mono-, </a:t>
            </a:r>
            <a:r>
              <a:rPr lang="en-US" dirty="0" err="1"/>
              <a:t>di</a:t>
            </a:r>
            <a:r>
              <a:rPr lang="en-US" dirty="0"/>
              <a:t>-, tri-, and quartet-nucleotide </a:t>
            </a:r>
            <a:r>
              <a:rPr lang="en-US" dirty="0" smtClean="0"/>
              <a:t>frequencies in a genome.</a:t>
            </a:r>
            <a:endParaRPr lang="en-US" dirty="0">
              <a:solidFill>
                <a:srgbClr val="080D95"/>
              </a:solidFill>
              <a:latin typeface="Arial" charset="0"/>
            </a:endParaRPr>
          </a:p>
        </p:txBody>
      </p:sp>
    </p:spTree>
    <p:extLst>
      <p:ext uri="{BB962C8B-B14F-4D97-AF65-F5344CB8AC3E}">
        <p14:creationId xmlns:p14="http://schemas.microsoft.com/office/powerpoint/2010/main" val="4127392821"/>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2"/>
          <p:cNvSpPr>
            <a:spLocks noGrp="1" noChangeArrowheads="1"/>
          </p:cNvSpPr>
          <p:nvPr>
            <p:ph type="title"/>
          </p:nvPr>
        </p:nvSpPr>
        <p:spPr>
          <a:xfrm>
            <a:off x="152400" y="152400"/>
            <a:ext cx="7772400" cy="1143000"/>
          </a:xfrm>
        </p:spPr>
        <p:txBody>
          <a:bodyPr/>
          <a:lstStyle/>
          <a:p>
            <a:pPr algn="l"/>
            <a:r>
              <a:rPr lang="en-US"/>
              <a:t>long branch attraction artifact </a:t>
            </a:r>
          </a:p>
        </p:txBody>
      </p:sp>
      <p:sp>
        <p:nvSpPr>
          <p:cNvPr id="222211" name="Line 3"/>
          <p:cNvSpPr>
            <a:spLocks noChangeShapeType="1"/>
          </p:cNvSpPr>
          <p:nvPr/>
        </p:nvSpPr>
        <p:spPr bwMode="auto">
          <a:xfrm>
            <a:off x="1143000" y="2362200"/>
            <a:ext cx="4343400" cy="1588"/>
          </a:xfrm>
          <a:prstGeom prst="line">
            <a:avLst/>
          </a:prstGeom>
          <a:noFill/>
          <a:ln w="9525">
            <a:solidFill>
              <a:schemeClr val="tx1"/>
            </a:solidFill>
            <a:round/>
            <a:headEnd/>
            <a:tailEnd/>
          </a:ln>
          <a:effectLst/>
        </p:spPr>
        <p:txBody>
          <a:bodyPr lIns="91376" tIns="45688" rIns="91376" bIns="45688">
            <a:prstTxWarp prst="textNoShape">
              <a:avLst/>
            </a:prstTxWarp>
          </a:bodyPr>
          <a:lstStyle/>
          <a:p>
            <a:endParaRPr lang="en-US"/>
          </a:p>
        </p:txBody>
      </p:sp>
      <p:sp>
        <p:nvSpPr>
          <p:cNvPr id="222212" name="Line 4"/>
          <p:cNvSpPr>
            <a:spLocks noChangeShapeType="1"/>
          </p:cNvSpPr>
          <p:nvPr/>
        </p:nvSpPr>
        <p:spPr bwMode="auto">
          <a:xfrm>
            <a:off x="1143000" y="2362200"/>
            <a:ext cx="0" cy="685800"/>
          </a:xfrm>
          <a:prstGeom prst="line">
            <a:avLst/>
          </a:prstGeom>
          <a:noFill/>
          <a:ln w="9525">
            <a:solidFill>
              <a:schemeClr val="tx1"/>
            </a:solidFill>
            <a:round/>
            <a:headEnd/>
            <a:tailEnd/>
          </a:ln>
          <a:effectLst/>
        </p:spPr>
        <p:txBody>
          <a:bodyPr lIns="91376" tIns="45688" rIns="91376" bIns="45688">
            <a:prstTxWarp prst="textNoShape">
              <a:avLst/>
            </a:prstTxWarp>
          </a:bodyPr>
          <a:lstStyle/>
          <a:p>
            <a:endParaRPr lang="en-US"/>
          </a:p>
        </p:txBody>
      </p:sp>
      <p:sp>
        <p:nvSpPr>
          <p:cNvPr id="222213" name="Line 5"/>
          <p:cNvSpPr>
            <a:spLocks noChangeShapeType="1"/>
          </p:cNvSpPr>
          <p:nvPr/>
        </p:nvSpPr>
        <p:spPr bwMode="auto">
          <a:xfrm>
            <a:off x="1143000" y="3048000"/>
            <a:ext cx="1524000" cy="1588"/>
          </a:xfrm>
          <a:prstGeom prst="line">
            <a:avLst/>
          </a:prstGeom>
          <a:noFill/>
          <a:ln w="9525">
            <a:solidFill>
              <a:schemeClr val="tx1"/>
            </a:solidFill>
            <a:round/>
            <a:headEnd/>
            <a:tailEnd/>
          </a:ln>
          <a:effectLst/>
        </p:spPr>
        <p:txBody>
          <a:bodyPr lIns="91376" tIns="45688" rIns="91376" bIns="45688">
            <a:prstTxWarp prst="textNoShape">
              <a:avLst/>
            </a:prstTxWarp>
          </a:bodyPr>
          <a:lstStyle/>
          <a:p>
            <a:endParaRPr lang="en-US"/>
          </a:p>
        </p:txBody>
      </p:sp>
      <p:sp>
        <p:nvSpPr>
          <p:cNvPr id="222214" name="Line 6"/>
          <p:cNvSpPr>
            <a:spLocks noChangeShapeType="1"/>
          </p:cNvSpPr>
          <p:nvPr/>
        </p:nvSpPr>
        <p:spPr bwMode="auto">
          <a:xfrm>
            <a:off x="2667001" y="2819400"/>
            <a:ext cx="1588" cy="838200"/>
          </a:xfrm>
          <a:prstGeom prst="line">
            <a:avLst/>
          </a:prstGeom>
          <a:noFill/>
          <a:ln w="9525">
            <a:solidFill>
              <a:schemeClr val="tx1"/>
            </a:solidFill>
            <a:round/>
            <a:headEnd/>
            <a:tailEnd/>
          </a:ln>
          <a:effectLst/>
        </p:spPr>
        <p:txBody>
          <a:bodyPr lIns="91376" tIns="45688" rIns="91376" bIns="45688">
            <a:prstTxWarp prst="textNoShape">
              <a:avLst/>
            </a:prstTxWarp>
          </a:bodyPr>
          <a:lstStyle/>
          <a:p>
            <a:endParaRPr lang="en-US"/>
          </a:p>
        </p:txBody>
      </p:sp>
      <p:sp>
        <p:nvSpPr>
          <p:cNvPr id="222215" name="Line 7"/>
          <p:cNvSpPr>
            <a:spLocks noChangeShapeType="1"/>
          </p:cNvSpPr>
          <p:nvPr/>
        </p:nvSpPr>
        <p:spPr bwMode="auto">
          <a:xfrm>
            <a:off x="2667000" y="2819400"/>
            <a:ext cx="2743200" cy="1588"/>
          </a:xfrm>
          <a:prstGeom prst="line">
            <a:avLst/>
          </a:prstGeom>
          <a:noFill/>
          <a:ln w="9525">
            <a:solidFill>
              <a:schemeClr val="tx1"/>
            </a:solidFill>
            <a:round/>
            <a:headEnd/>
            <a:tailEnd/>
          </a:ln>
          <a:effectLst/>
        </p:spPr>
        <p:txBody>
          <a:bodyPr lIns="91376" tIns="45688" rIns="91376" bIns="45688">
            <a:prstTxWarp prst="textNoShape">
              <a:avLst/>
            </a:prstTxWarp>
          </a:bodyPr>
          <a:lstStyle/>
          <a:p>
            <a:endParaRPr lang="en-US"/>
          </a:p>
        </p:txBody>
      </p:sp>
      <p:sp>
        <p:nvSpPr>
          <p:cNvPr id="222216" name="Line 8"/>
          <p:cNvSpPr>
            <a:spLocks noChangeShapeType="1"/>
          </p:cNvSpPr>
          <p:nvPr/>
        </p:nvSpPr>
        <p:spPr bwMode="auto">
          <a:xfrm flipV="1">
            <a:off x="2667000" y="3657600"/>
            <a:ext cx="304800" cy="1588"/>
          </a:xfrm>
          <a:prstGeom prst="line">
            <a:avLst/>
          </a:prstGeom>
          <a:noFill/>
          <a:ln w="9525">
            <a:solidFill>
              <a:schemeClr val="tx1"/>
            </a:solidFill>
            <a:round/>
            <a:headEnd/>
            <a:tailEnd/>
          </a:ln>
          <a:effectLst/>
        </p:spPr>
        <p:txBody>
          <a:bodyPr lIns="91376" tIns="45688" rIns="91376" bIns="45688">
            <a:prstTxWarp prst="textNoShape">
              <a:avLst/>
            </a:prstTxWarp>
          </a:bodyPr>
          <a:lstStyle/>
          <a:p>
            <a:endParaRPr lang="en-US"/>
          </a:p>
        </p:txBody>
      </p:sp>
      <p:sp>
        <p:nvSpPr>
          <p:cNvPr id="222217" name="Line 9"/>
          <p:cNvSpPr>
            <a:spLocks noChangeShapeType="1"/>
          </p:cNvSpPr>
          <p:nvPr/>
        </p:nvSpPr>
        <p:spPr bwMode="auto">
          <a:xfrm>
            <a:off x="2971801" y="3276600"/>
            <a:ext cx="1588" cy="762000"/>
          </a:xfrm>
          <a:prstGeom prst="line">
            <a:avLst/>
          </a:prstGeom>
          <a:noFill/>
          <a:ln w="9525">
            <a:solidFill>
              <a:schemeClr val="tx1"/>
            </a:solidFill>
            <a:round/>
            <a:headEnd/>
            <a:tailEnd/>
          </a:ln>
          <a:effectLst/>
        </p:spPr>
        <p:txBody>
          <a:bodyPr lIns="91376" tIns="45688" rIns="91376" bIns="45688">
            <a:prstTxWarp prst="textNoShape">
              <a:avLst/>
            </a:prstTxWarp>
          </a:bodyPr>
          <a:lstStyle/>
          <a:p>
            <a:endParaRPr lang="en-US"/>
          </a:p>
        </p:txBody>
      </p:sp>
      <p:sp>
        <p:nvSpPr>
          <p:cNvPr id="222218" name="Line 10"/>
          <p:cNvSpPr>
            <a:spLocks noChangeShapeType="1"/>
          </p:cNvSpPr>
          <p:nvPr/>
        </p:nvSpPr>
        <p:spPr bwMode="auto">
          <a:xfrm>
            <a:off x="2971800" y="3276600"/>
            <a:ext cx="990600" cy="0"/>
          </a:xfrm>
          <a:prstGeom prst="line">
            <a:avLst/>
          </a:prstGeom>
          <a:noFill/>
          <a:ln w="9525">
            <a:solidFill>
              <a:schemeClr val="tx1"/>
            </a:solidFill>
            <a:round/>
            <a:headEnd/>
            <a:tailEnd/>
          </a:ln>
          <a:effectLst/>
        </p:spPr>
        <p:txBody>
          <a:bodyPr lIns="91376" tIns="45688" rIns="91376" bIns="45688">
            <a:prstTxWarp prst="textNoShape">
              <a:avLst/>
            </a:prstTxWarp>
          </a:bodyPr>
          <a:lstStyle/>
          <a:p>
            <a:endParaRPr lang="en-US"/>
          </a:p>
        </p:txBody>
      </p:sp>
      <p:sp>
        <p:nvSpPr>
          <p:cNvPr id="222219" name="Line 11"/>
          <p:cNvSpPr>
            <a:spLocks noChangeShapeType="1"/>
          </p:cNvSpPr>
          <p:nvPr/>
        </p:nvSpPr>
        <p:spPr bwMode="auto">
          <a:xfrm>
            <a:off x="2971800" y="4038600"/>
            <a:ext cx="1066800" cy="0"/>
          </a:xfrm>
          <a:prstGeom prst="line">
            <a:avLst/>
          </a:prstGeom>
          <a:noFill/>
          <a:ln w="9525">
            <a:solidFill>
              <a:schemeClr val="tx1"/>
            </a:solidFill>
            <a:round/>
            <a:headEnd/>
            <a:tailEnd/>
          </a:ln>
          <a:effectLst/>
        </p:spPr>
        <p:txBody>
          <a:bodyPr lIns="91376" tIns="45688" rIns="91376" bIns="45688">
            <a:prstTxWarp prst="textNoShape">
              <a:avLst/>
            </a:prstTxWarp>
          </a:bodyPr>
          <a:lstStyle/>
          <a:p>
            <a:endParaRPr lang="en-US"/>
          </a:p>
        </p:txBody>
      </p:sp>
      <p:sp>
        <p:nvSpPr>
          <p:cNvPr id="222220" name="Text Box 12"/>
          <p:cNvSpPr txBox="1">
            <a:spLocks noChangeArrowheads="1"/>
          </p:cNvSpPr>
          <p:nvPr/>
        </p:nvSpPr>
        <p:spPr bwMode="auto">
          <a:xfrm>
            <a:off x="4191000" y="3733800"/>
            <a:ext cx="1758950" cy="457200"/>
          </a:xfrm>
          <a:prstGeom prst="rect">
            <a:avLst/>
          </a:prstGeom>
          <a:noFill/>
          <a:ln w="9525">
            <a:noFill/>
            <a:miter lim="800000"/>
            <a:headEnd/>
            <a:tailEnd/>
          </a:ln>
          <a:effectLst/>
        </p:spPr>
        <p:txBody>
          <a:bodyPr lIns="91376" tIns="45688" rIns="91376" bIns="45688">
            <a:prstTxWarp prst="textNoShape">
              <a:avLst/>
            </a:prstTxWarp>
            <a:spAutoFit/>
          </a:bodyPr>
          <a:lstStyle/>
          <a:p>
            <a:r>
              <a:rPr lang="en-US"/>
              <a:t>seq. from B</a:t>
            </a:r>
          </a:p>
        </p:txBody>
      </p:sp>
      <p:sp>
        <p:nvSpPr>
          <p:cNvPr id="222221" name="Text Box 13"/>
          <p:cNvSpPr txBox="1">
            <a:spLocks noChangeArrowheads="1"/>
          </p:cNvSpPr>
          <p:nvPr/>
        </p:nvSpPr>
        <p:spPr bwMode="auto">
          <a:xfrm>
            <a:off x="5715000" y="2057400"/>
            <a:ext cx="1725932" cy="457390"/>
          </a:xfrm>
          <a:prstGeom prst="rect">
            <a:avLst/>
          </a:prstGeom>
          <a:noFill/>
          <a:ln w="9525">
            <a:noFill/>
            <a:miter lim="800000"/>
            <a:headEnd/>
            <a:tailEnd/>
          </a:ln>
          <a:effectLst/>
        </p:spPr>
        <p:txBody>
          <a:bodyPr wrap="none" lIns="91376" tIns="45688" rIns="91376" bIns="45688">
            <a:prstTxWarp prst="textNoShape">
              <a:avLst/>
            </a:prstTxWarp>
            <a:spAutoFit/>
          </a:bodyPr>
          <a:lstStyle/>
          <a:p>
            <a:r>
              <a:rPr lang="en-US"/>
              <a:t>seq. from A</a:t>
            </a:r>
          </a:p>
        </p:txBody>
      </p:sp>
      <p:sp>
        <p:nvSpPr>
          <p:cNvPr id="222222" name="Text Box 14"/>
          <p:cNvSpPr txBox="1">
            <a:spLocks noChangeArrowheads="1"/>
          </p:cNvSpPr>
          <p:nvPr/>
        </p:nvSpPr>
        <p:spPr bwMode="auto">
          <a:xfrm>
            <a:off x="4191000" y="3048000"/>
            <a:ext cx="1746152" cy="457390"/>
          </a:xfrm>
          <a:prstGeom prst="rect">
            <a:avLst/>
          </a:prstGeom>
          <a:noFill/>
          <a:ln w="9525">
            <a:noFill/>
            <a:miter lim="800000"/>
            <a:headEnd/>
            <a:tailEnd/>
          </a:ln>
          <a:effectLst/>
        </p:spPr>
        <p:txBody>
          <a:bodyPr wrap="none" lIns="91376" tIns="45688" rIns="91376" bIns="45688">
            <a:prstTxWarp prst="textNoShape">
              <a:avLst/>
            </a:prstTxWarp>
            <a:spAutoFit/>
          </a:bodyPr>
          <a:lstStyle/>
          <a:p>
            <a:r>
              <a:rPr lang="en-US"/>
              <a:t>seq. from C</a:t>
            </a:r>
          </a:p>
        </p:txBody>
      </p:sp>
      <p:sp>
        <p:nvSpPr>
          <p:cNvPr id="222223" name="Text Box 15"/>
          <p:cNvSpPr txBox="1">
            <a:spLocks noChangeArrowheads="1"/>
          </p:cNvSpPr>
          <p:nvPr/>
        </p:nvSpPr>
        <p:spPr bwMode="auto">
          <a:xfrm>
            <a:off x="5715000" y="2590800"/>
            <a:ext cx="1746152" cy="457390"/>
          </a:xfrm>
          <a:prstGeom prst="rect">
            <a:avLst/>
          </a:prstGeom>
          <a:noFill/>
          <a:ln w="9525">
            <a:noFill/>
            <a:miter lim="800000"/>
            <a:headEnd/>
            <a:tailEnd/>
          </a:ln>
          <a:effectLst/>
        </p:spPr>
        <p:txBody>
          <a:bodyPr wrap="none" lIns="91376" tIns="45688" rIns="91376" bIns="45688">
            <a:prstTxWarp prst="textNoShape">
              <a:avLst/>
            </a:prstTxWarp>
            <a:spAutoFit/>
          </a:bodyPr>
          <a:lstStyle/>
          <a:p>
            <a:r>
              <a:rPr lang="en-US"/>
              <a:t>seq. from D</a:t>
            </a:r>
          </a:p>
        </p:txBody>
      </p:sp>
      <p:grpSp>
        <p:nvGrpSpPr>
          <p:cNvPr id="2" name="Group 16"/>
          <p:cNvGrpSpPr>
            <a:grpSpLocks/>
          </p:cNvGrpSpPr>
          <p:nvPr/>
        </p:nvGrpSpPr>
        <p:grpSpPr bwMode="auto">
          <a:xfrm>
            <a:off x="1736726" y="3733802"/>
            <a:ext cx="7318375" cy="1341438"/>
            <a:chOff x="1094" y="2352"/>
            <a:chExt cx="4610" cy="845"/>
          </a:xfrm>
        </p:grpSpPr>
        <p:sp>
          <p:nvSpPr>
            <p:cNvPr id="222225" name="Line 17"/>
            <p:cNvSpPr>
              <a:spLocks noChangeShapeType="1"/>
            </p:cNvSpPr>
            <p:nvPr/>
          </p:nvSpPr>
          <p:spPr bwMode="auto">
            <a:xfrm flipV="1">
              <a:off x="1392" y="2352"/>
              <a:ext cx="384" cy="528"/>
            </a:xfrm>
            <a:prstGeom prst="line">
              <a:avLst/>
            </a:prstGeom>
            <a:noFill/>
            <a:ln w="57150">
              <a:solidFill>
                <a:schemeClr val="tx1"/>
              </a:solidFill>
              <a:round/>
              <a:headEnd/>
              <a:tailEnd type="triangle" w="med" len="med"/>
            </a:ln>
            <a:effectLst/>
          </p:spPr>
          <p:txBody>
            <a:bodyPr>
              <a:prstTxWarp prst="textNoShape">
                <a:avLst/>
              </a:prstTxWarp>
            </a:bodyPr>
            <a:lstStyle/>
            <a:p>
              <a:endParaRPr lang="en-US"/>
            </a:p>
          </p:txBody>
        </p:sp>
        <p:sp>
          <p:nvSpPr>
            <p:cNvPr id="222226" name="Text Box 18"/>
            <p:cNvSpPr txBox="1">
              <a:spLocks noChangeArrowheads="1"/>
            </p:cNvSpPr>
            <p:nvPr/>
          </p:nvSpPr>
          <p:spPr bwMode="auto">
            <a:xfrm>
              <a:off x="1094" y="2906"/>
              <a:ext cx="4610" cy="291"/>
            </a:xfrm>
            <a:prstGeom prst="rect">
              <a:avLst/>
            </a:prstGeom>
            <a:noFill/>
            <a:ln w="9525">
              <a:noFill/>
              <a:miter lim="800000"/>
              <a:headEnd/>
              <a:tailEnd/>
            </a:ln>
            <a:effectLst/>
          </p:spPr>
          <p:txBody>
            <a:bodyPr wrap="none">
              <a:prstTxWarp prst="textNoShape">
                <a:avLst/>
              </a:prstTxWarp>
              <a:spAutoFit/>
            </a:bodyPr>
            <a:lstStyle/>
            <a:p>
              <a:r>
                <a:rPr lang="en-US"/>
                <a:t>e.g., 100% bootstrap support for bipartition (AD)(CB) </a:t>
              </a:r>
            </a:p>
          </p:txBody>
        </p:sp>
      </p:grpSp>
      <p:grpSp>
        <p:nvGrpSpPr>
          <p:cNvPr id="3" name="Group 19"/>
          <p:cNvGrpSpPr>
            <a:grpSpLocks/>
          </p:cNvGrpSpPr>
          <p:nvPr/>
        </p:nvGrpSpPr>
        <p:grpSpPr bwMode="auto">
          <a:xfrm>
            <a:off x="2514607" y="1447800"/>
            <a:ext cx="5180013" cy="1600200"/>
            <a:chOff x="1584" y="912"/>
            <a:chExt cx="3263" cy="1008"/>
          </a:xfrm>
        </p:grpSpPr>
        <p:sp>
          <p:nvSpPr>
            <p:cNvPr id="222228" name="Oval 20"/>
            <p:cNvSpPr>
              <a:spLocks noChangeArrowheads="1"/>
            </p:cNvSpPr>
            <p:nvPr/>
          </p:nvSpPr>
          <p:spPr bwMode="auto">
            <a:xfrm>
              <a:off x="2064" y="1392"/>
              <a:ext cx="240" cy="528"/>
            </a:xfrm>
            <a:prstGeom prst="ellipse">
              <a:avLst/>
            </a:prstGeom>
            <a:noFill/>
            <a:ln w="9525">
              <a:solidFill>
                <a:schemeClr val="hlink"/>
              </a:solidFill>
              <a:round/>
              <a:headEnd/>
              <a:tailEnd/>
            </a:ln>
            <a:effectLst/>
          </p:spPr>
          <p:txBody>
            <a:bodyPr wrap="none" anchor="ctr">
              <a:prstTxWarp prst="textNoShape">
                <a:avLst/>
              </a:prstTxWarp>
            </a:bodyPr>
            <a:lstStyle/>
            <a:p>
              <a:endParaRPr lang="en-US"/>
            </a:p>
          </p:txBody>
        </p:sp>
        <p:sp>
          <p:nvSpPr>
            <p:cNvPr id="222229" name="Line 21"/>
            <p:cNvSpPr>
              <a:spLocks noChangeShapeType="1"/>
            </p:cNvSpPr>
            <p:nvPr/>
          </p:nvSpPr>
          <p:spPr bwMode="auto">
            <a:xfrm flipV="1">
              <a:off x="2208" y="1200"/>
              <a:ext cx="48" cy="192"/>
            </a:xfrm>
            <a:prstGeom prst="line">
              <a:avLst/>
            </a:prstGeom>
            <a:noFill/>
            <a:ln w="9525">
              <a:solidFill>
                <a:schemeClr val="hlink"/>
              </a:solidFill>
              <a:round/>
              <a:headEnd/>
              <a:tailEnd/>
            </a:ln>
            <a:effectLst/>
          </p:spPr>
          <p:txBody>
            <a:bodyPr>
              <a:prstTxWarp prst="textNoShape">
                <a:avLst/>
              </a:prstTxWarp>
            </a:bodyPr>
            <a:lstStyle/>
            <a:p>
              <a:endParaRPr lang="en-US"/>
            </a:p>
          </p:txBody>
        </p:sp>
        <p:sp>
          <p:nvSpPr>
            <p:cNvPr id="222230" name="Text Box 22"/>
            <p:cNvSpPr txBox="1">
              <a:spLocks noChangeArrowheads="1"/>
            </p:cNvSpPr>
            <p:nvPr/>
          </p:nvSpPr>
          <p:spPr bwMode="auto">
            <a:xfrm>
              <a:off x="1584" y="912"/>
              <a:ext cx="3263" cy="291"/>
            </a:xfrm>
            <a:prstGeom prst="rect">
              <a:avLst/>
            </a:prstGeom>
            <a:noFill/>
            <a:ln w="9525">
              <a:noFill/>
              <a:miter lim="800000"/>
              <a:headEnd/>
              <a:tailEnd/>
            </a:ln>
            <a:effectLst/>
          </p:spPr>
          <p:txBody>
            <a:bodyPr wrap="none">
              <a:prstTxWarp prst="textNoShape">
                <a:avLst/>
              </a:prstTxWarp>
              <a:spAutoFit/>
            </a:bodyPr>
            <a:lstStyle/>
            <a:p>
              <a:r>
                <a:rPr lang="en-US">
                  <a:solidFill>
                    <a:schemeClr val="hlink"/>
                  </a:solidFill>
                </a:rPr>
                <a:t>the two longest branches join together</a:t>
              </a:r>
            </a:p>
          </p:txBody>
        </p:sp>
      </p:grpSp>
      <p:sp>
        <p:nvSpPr>
          <p:cNvPr id="222231" name="Text Box 23"/>
          <p:cNvSpPr txBox="1">
            <a:spLocks noChangeArrowheads="1"/>
          </p:cNvSpPr>
          <p:nvPr/>
        </p:nvSpPr>
        <p:spPr bwMode="auto">
          <a:xfrm>
            <a:off x="182568" y="5257800"/>
            <a:ext cx="8905665" cy="457390"/>
          </a:xfrm>
          <a:prstGeom prst="rect">
            <a:avLst/>
          </a:prstGeom>
          <a:noFill/>
          <a:ln w="9525">
            <a:noFill/>
            <a:miter lim="800000"/>
            <a:headEnd/>
            <a:tailEnd/>
          </a:ln>
          <a:effectLst/>
        </p:spPr>
        <p:txBody>
          <a:bodyPr wrap="none" lIns="91376" tIns="45688" rIns="91376" bIns="45688">
            <a:prstTxWarp prst="textNoShape">
              <a:avLst/>
            </a:prstTxWarp>
            <a:spAutoFit/>
          </a:bodyPr>
          <a:lstStyle/>
          <a:p>
            <a:r>
              <a:rPr lang="en-US"/>
              <a:t>What could you do to investigate if this is a possible explanation?  </a:t>
            </a:r>
          </a:p>
        </p:txBody>
      </p:sp>
      <p:sp>
        <p:nvSpPr>
          <p:cNvPr id="222232" name="Text Box 24"/>
          <p:cNvSpPr txBox="1">
            <a:spLocks noChangeArrowheads="1"/>
          </p:cNvSpPr>
          <p:nvPr/>
        </p:nvSpPr>
        <p:spPr bwMode="auto">
          <a:xfrm>
            <a:off x="457205" y="5791200"/>
            <a:ext cx="187049" cy="457390"/>
          </a:xfrm>
          <a:prstGeom prst="rect">
            <a:avLst/>
          </a:prstGeom>
          <a:noFill/>
          <a:ln w="9525">
            <a:noFill/>
            <a:miter lim="800000"/>
            <a:headEnd/>
            <a:tailEnd/>
          </a:ln>
          <a:effectLst/>
        </p:spPr>
        <p:txBody>
          <a:bodyPr wrap="none" lIns="91376" tIns="45688" rIns="91376" bIns="45688">
            <a:prstTxWarp prst="textNoShape">
              <a:avLst/>
            </a:prstTxWarp>
            <a:spAutoFit/>
          </a:bodyPr>
          <a:lstStyle/>
          <a:p>
            <a:endParaRPr lang="en-US"/>
          </a:p>
        </p:txBody>
      </p:sp>
      <p:sp>
        <p:nvSpPr>
          <p:cNvPr id="222233" name="Text Box 25"/>
          <p:cNvSpPr txBox="1">
            <a:spLocks noChangeArrowheads="1"/>
          </p:cNvSpPr>
          <p:nvPr/>
        </p:nvSpPr>
        <p:spPr bwMode="auto">
          <a:xfrm>
            <a:off x="609601" y="5638801"/>
            <a:ext cx="6495060" cy="1190612"/>
          </a:xfrm>
          <a:prstGeom prst="rect">
            <a:avLst/>
          </a:prstGeom>
          <a:noFill/>
          <a:ln w="9525">
            <a:noFill/>
            <a:miter lim="800000"/>
            <a:headEnd/>
            <a:tailEnd/>
          </a:ln>
          <a:effectLst/>
        </p:spPr>
        <p:txBody>
          <a:bodyPr wrap="none" lIns="91376" tIns="45688" rIns="91376" bIns="45688">
            <a:prstTxWarp prst="textNoShape">
              <a:avLst/>
            </a:prstTxWarp>
            <a:spAutoFit/>
          </a:bodyPr>
          <a:lstStyle/>
          <a:p>
            <a:r>
              <a:rPr lang="en-US" dirty="0"/>
              <a:t>use only slow positions, </a:t>
            </a:r>
          </a:p>
          <a:p>
            <a:r>
              <a:rPr lang="en-US" dirty="0"/>
              <a:t>use an algorithm that corrects for </a:t>
            </a:r>
            <a:r>
              <a:rPr lang="en-US" dirty="0" smtClean="0"/>
              <a:t>ASRV</a:t>
            </a:r>
          </a:p>
          <a:p>
            <a:r>
              <a:rPr lang="en-US" dirty="0"/>
              <a:t>a</a:t>
            </a:r>
            <a:r>
              <a:rPr lang="en-US" dirty="0" smtClean="0"/>
              <a:t>dd sequences that break-up the long branches</a:t>
            </a:r>
            <a:endParaRPr lang="en-US" dirty="0"/>
          </a:p>
        </p:txBody>
      </p:sp>
    </p:spTree>
    <p:extLst>
      <p:ext uri="{BB962C8B-B14F-4D97-AF65-F5344CB8AC3E}">
        <p14:creationId xmlns:p14="http://schemas.microsoft.com/office/powerpoint/2010/main" val="168843380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222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2222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2231" grpId="0" autoUpdateAnimBg="0"/>
      <p:bldP spid="222233" grpId="0"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2"/>
          <p:cNvSpPr>
            <a:spLocks noGrp="1" noChangeArrowheads="1"/>
          </p:cNvSpPr>
          <p:nvPr>
            <p:ph type="title"/>
          </p:nvPr>
        </p:nvSpPr>
        <p:spPr>
          <a:xfrm>
            <a:off x="0" y="0"/>
            <a:ext cx="7772400" cy="1143000"/>
          </a:xfrm>
        </p:spPr>
        <p:txBody>
          <a:bodyPr/>
          <a:lstStyle/>
          <a:p>
            <a:r>
              <a:rPr lang="en-US"/>
              <a:t>Gene transfer  </a:t>
            </a:r>
          </a:p>
        </p:txBody>
      </p:sp>
      <p:sp>
        <p:nvSpPr>
          <p:cNvPr id="223235" name="Text Box 3"/>
          <p:cNvSpPr txBox="1">
            <a:spLocks noChangeArrowheads="1"/>
          </p:cNvSpPr>
          <p:nvPr/>
        </p:nvSpPr>
        <p:spPr bwMode="auto">
          <a:xfrm>
            <a:off x="609605" y="2819400"/>
            <a:ext cx="187049" cy="457390"/>
          </a:xfrm>
          <a:prstGeom prst="rect">
            <a:avLst/>
          </a:prstGeom>
          <a:noFill/>
          <a:ln w="9525">
            <a:noFill/>
            <a:miter lim="800000"/>
            <a:headEnd/>
            <a:tailEnd/>
          </a:ln>
          <a:effectLst/>
        </p:spPr>
        <p:txBody>
          <a:bodyPr wrap="none" lIns="91376" tIns="45688" rIns="91376" bIns="45688">
            <a:prstTxWarp prst="textNoShape">
              <a:avLst/>
            </a:prstTxWarp>
            <a:spAutoFit/>
          </a:bodyPr>
          <a:lstStyle/>
          <a:p>
            <a:endParaRPr lang="en-US"/>
          </a:p>
        </p:txBody>
      </p:sp>
      <p:sp>
        <p:nvSpPr>
          <p:cNvPr id="223236" name="Line 4"/>
          <p:cNvSpPr>
            <a:spLocks noChangeShapeType="1"/>
          </p:cNvSpPr>
          <p:nvPr/>
        </p:nvSpPr>
        <p:spPr bwMode="auto">
          <a:xfrm>
            <a:off x="1828800" y="1524000"/>
            <a:ext cx="3733800" cy="0"/>
          </a:xfrm>
          <a:prstGeom prst="line">
            <a:avLst/>
          </a:prstGeom>
          <a:noFill/>
          <a:ln w="9525">
            <a:solidFill>
              <a:schemeClr val="tx1"/>
            </a:solidFill>
            <a:round/>
            <a:headEnd/>
            <a:tailEnd/>
          </a:ln>
          <a:effectLst/>
        </p:spPr>
        <p:txBody>
          <a:bodyPr lIns="91376" tIns="45688" rIns="91376" bIns="45688">
            <a:prstTxWarp prst="textNoShape">
              <a:avLst/>
            </a:prstTxWarp>
          </a:bodyPr>
          <a:lstStyle/>
          <a:p>
            <a:endParaRPr lang="en-US"/>
          </a:p>
        </p:txBody>
      </p:sp>
      <p:sp>
        <p:nvSpPr>
          <p:cNvPr id="223237" name="Text Box 5"/>
          <p:cNvSpPr txBox="1">
            <a:spLocks noChangeArrowheads="1"/>
          </p:cNvSpPr>
          <p:nvPr/>
        </p:nvSpPr>
        <p:spPr bwMode="auto">
          <a:xfrm>
            <a:off x="304800" y="914400"/>
            <a:ext cx="2486025" cy="457200"/>
          </a:xfrm>
          <a:prstGeom prst="rect">
            <a:avLst/>
          </a:prstGeom>
          <a:noFill/>
          <a:ln w="9525">
            <a:noFill/>
            <a:miter lim="800000"/>
            <a:headEnd/>
            <a:tailEnd/>
          </a:ln>
          <a:effectLst/>
        </p:spPr>
        <p:txBody>
          <a:bodyPr wrap="none" lIns="91376" tIns="45688" rIns="91376" bIns="45688">
            <a:prstTxWarp prst="textNoShape">
              <a:avLst/>
            </a:prstTxWarp>
            <a:spAutoFit/>
          </a:bodyPr>
          <a:lstStyle/>
          <a:p>
            <a:r>
              <a:rPr lang="en-US"/>
              <a:t>Organismal tree: </a:t>
            </a:r>
          </a:p>
        </p:txBody>
      </p:sp>
      <p:sp>
        <p:nvSpPr>
          <p:cNvPr id="223238" name="Line 6"/>
          <p:cNvSpPr>
            <a:spLocks noChangeShapeType="1"/>
          </p:cNvSpPr>
          <p:nvPr/>
        </p:nvSpPr>
        <p:spPr bwMode="auto">
          <a:xfrm>
            <a:off x="1828800" y="1524000"/>
            <a:ext cx="0" cy="685800"/>
          </a:xfrm>
          <a:prstGeom prst="line">
            <a:avLst/>
          </a:prstGeom>
          <a:noFill/>
          <a:ln w="9525">
            <a:solidFill>
              <a:schemeClr val="tx1"/>
            </a:solidFill>
            <a:round/>
            <a:headEnd/>
            <a:tailEnd/>
          </a:ln>
          <a:effectLst/>
        </p:spPr>
        <p:txBody>
          <a:bodyPr lIns="91376" tIns="45688" rIns="91376" bIns="45688">
            <a:prstTxWarp prst="textNoShape">
              <a:avLst/>
            </a:prstTxWarp>
          </a:bodyPr>
          <a:lstStyle/>
          <a:p>
            <a:endParaRPr lang="en-US"/>
          </a:p>
        </p:txBody>
      </p:sp>
      <p:sp>
        <p:nvSpPr>
          <p:cNvPr id="223239" name="Line 7"/>
          <p:cNvSpPr>
            <a:spLocks noChangeShapeType="1"/>
          </p:cNvSpPr>
          <p:nvPr/>
        </p:nvSpPr>
        <p:spPr bwMode="auto">
          <a:xfrm>
            <a:off x="1828800" y="2209800"/>
            <a:ext cx="457200" cy="0"/>
          </a:xfrm>
          <a:prstGeom prst="line">
            <a:avLst/>
          </a:prstGeom>
          <a:noFill/>
          <a:ln w="9525">
            <a:solidFill>
              <a:schemeClr val="tx1"/>
            </a:solidFill>
            <a:round/>
            <a:headEnd/>
            <a:tailEnd/>
          </a:ln>
          <a:effectLst/>
        </p:spPr>
        <p:txBody>
          <a:bodyPr lIns="91376" tIns="45688" rIns="91376" bIns="45688">
            <a:prstTxWarp prst="textNoShape">
              <a:avLst/>
            </a:prstTxWarp>
          </a:bodyPr>
          <a:lstStyle/>
          <a:p>
            <a:endParaRPr lang="en-US"/>
          </a:p>
        </p:txBody>
      </p:sp>
      <p:sp>
        <p:nvSpPr>
          <p:cNvPr id="223240" name="Line 8"/>
          <p:cNvSpPr>
            <a:spLocks noChangeShapeType="1"/>
          </p:cNvSpPr>
          <p:nvPr/>
        </p:nvSpPr>
        <p:spPr bwMode="auto">
          <a:xfrm>
            <a:off x="2286000" y="1981200"/>
            <a:ext cx="0" cy="838200"/>
          </a:xfrm>
          <a:prstGeom prst="line">
            <a:avLst/>
          </a:prstGeom>
          <a:noFill/>
          <a:ln w="9525">
            <a:solidFill>
              <a:schemeClr val="tx1"/>
            </a:solidFill>
            <a:round/>
            <a:headEnd/>
            <a:tailEnd/>
          </a:ln>
          <a:effectLst/>
        </p:spPr>
        <p:txBody>
          <a:bodyPr lIns="91376" tIns="45688" rIns="91376" bIns="45688">
            <a:prstTxWarp prst="textNoShape">
              <a:avLst/>
            </a:prstTxWarp>
          </a:bodyPr>
          <a:lstStyle/>
          <a:p>
            <a:endParaRPr lang="en-US"/>
          </a:p>
        </p:txBody>
      </p:sp>
      <p:sp>
        <p:nvSpPr>
          <p:cNvPr id="223241" name="Line 9"/>
          <p:cNvSpPr>
            <a:spLocks noChangeShapeType="1"/>
          </p:cNvSpPr>
          <p:nvPr/>
        </p:nvSpPr>
        <p:spPr bwMode="auto">
          <a:xfrm>
            <a:off x="2286000" y="1981200"/>
            <a:ext cx="3200400" cy="0"/>
          </a:xfrm>
          <a:prstGeom prst="line">
            <a:avLst/>
          </a:prstGeom>
          <a:noFill/>
          <a:ln w="9525">
            <a:solidFill>
              <a:schemeClr val="tx1"/>
            </a:solidFill>
            <a:round/>
            <a:headEnd/>
            <a:tailEnd/>
          </a:ln>
          <a:effectLst/>
        </p:spPr>
        <p:txBody>
          <a:bodyPr lIns="91376" tIns="45688" rIns="91376" bIns="45688">
            <a:prstTxWarp prst="textNoShape">
              <a:avLst/>
            </a:prstTxWarp>
          </a:bodyPr>
          <a:lstStyle/>
          <a:p>
            <a:endParaRPr lang="en-US"/>
          </a:p>
        </p:txBody>
      </p:sp>
      <p:sp>
        <p:nvSpPr>
          <p:cNvPr id="223242" name="Line 10"/>
          <p:cNvSpPr>
            <a:spLocks noChangeShapeType="1"/>
          </p:cNvSpPr>
          <p:nvPr/>
        </p:nvSpPr>
        <p:spPr bwMode="auto">
          <a:xfrm flipV="1">
            <a:off x="2286000" y="2819400"/>
            <a:ext cx="762000" cy="0"/>
          </a:xfrm>
          <a:prstGeom prst="line">
            <a:avLst/>
          </a:prstGeom>
          <a:noFill/>
          <a:ln w="9525">
            <a:solidFill>
              <a:schemeClr val="tx1"/>
            </a:solidFill>
            <a:round/>
            <a:headEnd/>
            <a:tailEnd/>
          </a:ln>
          <a:effectLst/>
        </p:spPr>
        <p:txBody>
          <a:bodyPr lIns="91376" tIns="45688" rIns="91376" bIns="45688">
            <a:prstTxWarp prst="textNoShape">
              <a:avLst/>
            </a:prstTxWarp>
          </a:bodyPr>
          <a:lstStyle/>
          <a:p>
            <a:endParaRPr lang="en-US"/>
          </a:p>
        </p:txBody>
      </p:sp>
      <p:sp>
        <p:nvSpPr>
          <p:cNvPr id="223243" name="Line 11"/>
          <p:cNvSpPr>
            <a:spLocks noChangeShapeType="1"/>
          </p:cNvSpPr>
          <p:nvPr/>
        </p:nvSpPr>
        <p:spPr bwMode="auto">
          <a:xfrm>
            <a:off x="3048000" y="2438400"/>
            <a:ext cx="0" cy="762000"/>
          </a:xfrm>
          <a:prstGeom prst="line">
            <a:avLst/>
          </a:prstGeom>
          <a:noFill/>
          <a:ln w="9525">
            <a:solidFill>
              <a:schemeClr val="tx1"/>
            </a:solidFill>
            <a:round/>
            <a:headEnd/>
            <a:tailEnd/>
          </a:ln>
          <a:effectLst/>
        </p:spPr>
        <p:txBody>
          <a:bodyPr lIns="91376" tIns="45688" rIns="91376" bIns="45688">
            <a:prstTxWarp prst="textNoShape">
              <a:avLst/>
            </a:prstTxWarp>
          </a:bodyPr>
          <a:lstStyle/>
          <a:p>
            <a:endParaRPr lang="en-US"/>
          </a:p>
        </p:txBody>
      </p:sp>
      <p:sp>
        <p:nvSpPr>
          <p:cNvPr id="223244" name="Line 12"/>
          <p:cNvSpPr>
            <a:spLocks noChangeShapeType="1"/>
          </p:cNvSpPr>
          <p:nvPr/>
        </p:nvSpPr>
        <p:spPr bwMode="auto">
          <a:xfrm>
            <a:off x="3048000" y="2438400"/>
            <a:ext cx="2438400" cy="0"/>
          </a:xfrm>
          <a:prstGeom prst="line">
            <a:avLst/>
          </a:prstGeom>
          <a:noFill/>
          <a:ln w="9525">
            <a:solidFill>
              <a:schemeClr val="tx1"/>
            </a:solidFill>
            <a:round/>
            <a:headEnd/>
            <a:tailEnd/>
          </a:ln>
          <a:effectLst/>
        </p:spPr>
        <p:txBody>
          <a:bodyPr lIns="91376" tIns="45688" rIns="91376" bIns="45688">
            <a:prstTxWarp prst="textNoShape">
              <a:avLst/>
            </a:prstTxWarp>
          </a:bodyPr>
          <a:lstStyle/>
          <a:p>
            <a:endParaRPr lang="en-US"/>
          </a:p>
        </p:txBody>
      </p:sp>
      <p:sp>
        <p:nvSpPr>
          <p:cNvPr id="223245" name="Line 13"/>
          <p:cNvSpPr>
            <a:spLocks noChangeShapeType="1"/>
          </p:cNvSpPr>
          <p:nvPr/>
        </p:nvSpPr>
        <p:spPr bwMode="auto">
          <a:xfrm>
            <a:off x="3048000" y="3200400"/>
            <a:ext cx="2362200" cy="0"/>
          </a:xfrm>
          <a:prstGeom prst="line">
            <a:avLst/>
          </a:prstGeom>
          <a:noFill/>
          <a:ln w="9525">
            <a:solidFill>
              <a:schemeClr val="tx1"/>
            </a:solidFill>
            <a:round/>
            <a:headEnd/>
            <a:tailEnd/>
          </a:ln>
          <a:effectLst/>
        </p:spPr>
        <p:txBody>
          <a:bodyPr lIns="91376" tIns="45688" rIns="91376" bIns="45688">
            <a:prstTxWarp prst="textNoShape">
              <a:avLst/>
            </a:prstTxWarp>
          </a:bodyPr>
          <a:lstStyle/>
          <a:p>
            <a:endParaRPr lang="en-US"/>
          </a:p>
        </p:txBody>
      </p:sp>
      <p:sp>
        <p:nvSpPr>
          <p:cNvPr id="223246" name="Text Box 14"/>
          <p:cNvSpPr txBox="1">
            <a:spLocks noChangeArrowheads="1"/>
          </p:cNvSpPr>
          <p:nvPr/>
        </p:nvSpPr>
        <p:spPr bwMode="auto">
          <a:xfrm>
            <a:off x="5791205" y="1676400"/>
            <a:ext cx="1402331" cy="457390"/>
          </a:xfrm>
          <a:prstGeom prst="rect">
            <a:avLst/>
          </a:prstGeom>
          <a:noFill/>
          <a:ln w="9525">
            <a:noFill/>
            <a:miter lim="800000"/>
            <a:headEnd/>
            <a:tailEnd/>
          </a:ln>
          <a:effectLst/>
        </p:spPr>
        <p:txBody>
          <a:bodyPr wrap="none" lIns="91376" tIns="45688" rIns="91376" bIns="45688">
            <a:prstTxWarp prst="textNoShape">
              <a:avLst/>
            </a:prstTxWarp>
            <a:spAutoFit/>
          </a:bodyPr>
          <a:lstStyle/>
          <a:p>
            <a:r>
              <a:rPr lang="en-US"/>
              <a:t>species B</a:t>
            </a:r>
          </a:p>
        </p:txBody>
      </p:sp>
      <p:sp>
        <p:nvSpPr>
          <p:cNvPr id="223247" name="Text Box 15"/>
          <p:cNvSpPr txBox="1">
            <a:spLocks noChangeArrowheads="1"/>
          </p:cNvSpPr>
          <p:nvPr/>
        </p:nvSpPr>
        <p:spPr bwMode="auto">
          <a:xfrm>
            <a:off x="5791200" y="1219200"/>
            <a:ext cx="1399502" cy="457390"/>
          </a:xfrm>
          <a:prstGeom prst="rect">
            <a:avLst/>
          </a:prstGeom>
          <a:noFill/>
          <a:ln w="9525">
            <a:noFill/>
            <a:miter lim="800000"/>
            <a:headEnd/>
            <a:tailEnd/>
          </a:ln>
          <a:effectLst/>
        </p:spPr>
        <p:txBody>
          <a:bodyPr wrap="none" lIns="91376" tIns="45688" rIns="91376" bIns="45688">
            <a:prstTxWarp prst="textNoShape">
              <a:avLst/>
            </a:prstTxWarp>
            <a:spAutoFit/>
          </a:bodyPr>
          <a:lstStyle/>
          <a:p>
            <a:r>
              <a:rPr lang="en-US"/>
              <a:t>species A</a:t>
            </a:r>
          </a:p>
        </p:txBody>
      </p:sp>
      <p:sp>
        <p:nvSpPr>
          <p:cNvPr id="223248" name="Text Box 16"/>
          <p:cNvSpPr txBox="1">
            <a:spLocks noChangeArrowheads="1"/>
          </p:cNvSpPr>
          <p:nvPr/>
        </p:nvSpPr>
        <p:spPr bwMode="auto">
          <a:xfrm>
            <a:off x="5791206" y="2286000"/>
            <a:ext cx="1419699" cy="457390"/>
          </a:xfrm>
          <a:prstGeom prst="rect">
            <a:avLst/>
          </a:prstGeom>
          <a:noFill/>
          <a:ln w="9525">
            <a:noFill/>
            <a:miter lim="800000"/>
            <a:headEnd/>
            <a:tailEnd/>
          </a:ln>
          <a:effectLst/>
        </p:spPr>
        <p:txBody>
          <a:bodyPr wrap="none" lIns="91376" tIns="45688" rIns="91376" bIns="45688">
            <a:prstTxWarp prst="textNoShape">
              <a:avLst/>
            </a:prstTxWarp>
            <a:spAutoFit/>
          </a:bodyPr>
          <a:lstStyle/>
          <a:p>
            <a:r>
              <a:rPr lang="en-US"/>
              <a:t>species C</a:t>
            </a:r>
          </a:p>
        </p:txBody>
      </p:sp>
      <p:sp>
        <p:nvSpPr>
          <p:cNvPr id="223249" name="Text Box 17"/>
          <p:cNvSpPr txBox="1">
            <a:spLocks noChangeArrowheads="1"/>
          </p:cNvSpPr>
          <p:nvPr/>
        </p:nvSpPr>
        <p:spPr bwMode="auto">
          <a:xfrm>
            <a:off x="5791206" y="2895600"/>
            <a:ext cx="1419699" cy="457390"/>
          </a:xfrm>
          <a:prstGeom prst="rect">
            <a:avLst/>
          </a:prstGeom>
          <a:noFill/>
          <a:ln w="9525">
            <a:noFill/>
            <a:miter lim="800000"/>
            <a:headEnd/>
            <a:tailEnd/>
          </a:ln>
          <a:effectLst/>
        </p:spPr>
        <p:txBody>
          <a:bodyPr wrap="none" lIns="91376" tIns="45688" rIns="91376" bIns="45688">
            <a:prstTxWarp prst="textNoShape">
              <a:avLst/>
            </a:prstTxWarp>
            <a:spAutoFit/>
          </a:bodyPr>
          <a:lstStyle/>
          <a:p>
            <a:r>
              <a:rPr lang="en-US"/>
              <a:t>species D</a:t>
            </a:r>
          </a:p>
        </p:txBody>
      </p:sp>
      <p:grpSp>
        <p:nvGrpSpPr>
          <p:cNvPr id="2" name="Group 18"/>
          <p:cNvGrpSpPr>
            <a:grpSpLocks/>
          </p:cNvGrpSpPr>
          <p:nvPr/>
        </p:nvGrpSpPr>
        <p:grpSpPr bwMode="auto">
          <a:xfrm>
            <a:off x="3886200" y="1981200"/>
            <a:ext cx="2241550" cy="457200"/>
            <a:chOff x="2448" y="1248"/>
            <a:chExt cx="1412" cy="288"/>
          </a:xfrm>
        </p:grpSpPr>
        <p:sp>
          <p:nvSpPr>
            <p:cNvPr id="223251" name="Line 19"/>
            <p:cNvSpPr>
              <a:spLocks noChangeShapeType="1"/>
            </p:cNvSpPr>
            <p:nvPr/>
          </p:nvSpPr>
          <p:spPr bwMode="auto">
            <a:xfrm>
              <a:off x="2448" y="1248"/>
              <a:ext cx="0" cy="288"/>
            </a:xfrm>
            <a:prstGeom prst="line">
              <a:avLst/>
            </a:prstGeom>
            <a:noFill/>
            <a:ln w="38100">
              <a:solidFill>
                <a:schemeClr val="hlink"/>
              </a:solidFill>
              <a:round/>
              <a:headEnd/>
              <a:tailEnd type="triangle" w="med" len="med"/>
            </a:ln>
            <a:effectLst/>
          </p:spPr>
          <p:txBody>
            <a:bodyPr>
              <a:prstTxWarp prst="textNoShape">
                <a:avLst/>
              </a:prstTxWarp>
            </a:bodyPr>
            <a:lstStyle/>
            <a:p>
              <a:endParaRPr lang="en-US"/>
            </a:p>
          </p:txBody>
        </p:sp>
        <p:sp>
          <p:nvSpPr>
            <p:cNvPr id="223252" name="Text Box 20"/>
            <p:cNvSpPr txBox="1">
              <a:spLocks noChangeArrowheads="1"/>
            </p:cNvSpPr>
            <p:nvPr/>
          </p:nvSpPr>
          <p:spPr bwMode="auto">
            <a:xfrm>
              <a:off x="2544" y="1248"/>
              <a:ext cx="1316" cy="288"/>
            </a:xfrm>
            <a:prstGeom prst="rect">
              <a:avLst/>
            </a:prstGeom>
            <a:noFill/>
            <a:ln w="9525">
              <a:noFill/>
              <a:miter lim="800000"/>
              <a:headEnd/>
              <a:tailEnd/>
            </a:ln>
            <a:effectLst/>
          </p:spPr>
          <p:txBody>
            <a:bodyPr wrap="none">
              <a:prstTxWarp prst="textNoShape">
                <a:avLst/>
              </a:prstTxWarp>
              <a:spAutoFit/>
            </a:bodyPr>
            <a:lstStyle/>
            <a:p>
              <a:r>
                <a:rPr lang="en-US">
                  <a:solidFill>
                    <a:schemeClr val="hlink"/>
                  </a:solidFill>
                </a:rPr>
                <a:t>Gene Transfer</a:t>
              </a:r>
            </a:p>
          </p:txBody>
        </p:sp>
      </p:grpSp>
      <p:grpSp>
        <p:nvGrpSpPr>
          <p:cNvPr id="3" name="Group 21"/>
          <p:cNvGrpSpPr>
            <a:grpSpLocks/>
          </p:cNvGrpSpPr>
          <p:nvPr/>
        </p:nvGrpSpPr>
        <p:grpSpPr bwMode="auto">
          <a:xfrm>
            <a:off x="228601" y="3352806"/>
            <a:ext cx="7407275" cy="2519363"/>
            <a:chOff x="144" y="2112"/>
            <a:chExt cx="4666" cy="1587"/>
          </a:xfrm>
        </p:grpSpPr>
        <p:sp>
          <p:nvSpPr>
            <p:cNvPr id="223254" name="Line 22"/>
            <p:cNvSpPr>
              <a:spLocks noChangeShapeType="1"/>
            </p:cNvSpPr>
            <p:nvPr/>
          </p:nvSpPr>
          <p:spPr bwMode="auto">
            <a:xfrm>
              <a:off x="1200" y="2544"/>
              <a:ext cx="2352" cy="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223255" name="Line 23"/>
            <p:cNvSpPr>
              <a:spLocks noChangeShapeType="1"/>
            </p:cNvSpPr>
            <p:nvPr/>
          </p:nvSpPr>
          <p:spPr bwMode="auto">
            <a:xfrm>
              <a:off x="1200" y="2544"/>
              <a:ext cx="0" cy="432"/>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223256" name="Line 24"/>
            <p:cNvSpPr>
              <a:spLocks noChangeShapeType="1"/>
            </p:cNvSpPr>
            <p:nvPr/>
          </p:nvSpPr>
          <p:spPr bwMode="auto">
            <a:xfrm>
              <a:off x="1200" y="2976"/>
              <a:ext cx="720" cy="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223257" name="Line 25"/>
            <p:cNvSpPr>
              <a:spLocks noChangeShapeType="1"/>
            </p:cNvSpPr>
            <p:nvPr/>
          </p:nvSpPr>
          <p:spPr bwMode="auto">
            <a:xfrm>
              <a:off x="1920" y="2832"/>
              <a:ext cx="0" cy="528"/>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223258" name="Line 26"/>
            <p:cNvSpPr>
              <a:spLocks noChangeShapeType="1"/>
            </p:cNvSpPr>
            <p:nvPr/>
          </p:nvSpPr>
          <p:spPr bwMode="auto">
            <a:xfrm>
              <a:off x="1920" y="2832"/>
              <a:ext cx="1584" cy="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223259" name="Line 27"/>
            <p:cNvSpPr>
              <a:spLocks noChangeShapeType="1"/>
            </p:cNvSpPr>
            <p:nvPr/>
          </p:nvSpPr>
          <p:spPr bwMode="auto">
            <a:xfrm flipV="1">
              <a:off x="1920" y="3360"/>
              <a:ext cx="432" cy="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223260" name="Line 28"/>
            <p:cNvSpPr>
              <a:spLocks noChangeShapeType="1"/>
            </p:cNvSpPr>
            <p:nvPr/>
          </p:nvSpPr>
          <p:spPr bwMode="auto">
            <a:xfrm>
              <a:off x="2352" y="3120"/>
              <a:ext cx="0" cy="48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223261" name="Line 29"/>
            <p:cNvSpPr>
              <a:spLocks noChangeShapeType="1"/>
            </p:cNvSpPr>
            <p:nvPr/>
          </p:nvSpPr>
          <p:spPr bwMode="auto">
            <a:xfrm>
              <a:off x="2355" y="3120"/>
              <a:ext cx="768" cy="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223262" name="Line 30"/>
            <p:cNvSpPr>
              <a:spLocks noChangeShapeType="1"/>
            </p:cNvSpPr>
            <p:nvPr/>
          </p:nvSpPr>
          <p:spPr bwMode="auto">
            <a:xfrm>
              <a:off x="2352" y="3600"/>
              <a:ext cx="768" cy="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223263" name="Text Box 31"/>
            <p:cNvSpPr txBox="1">
              <a:spLocks noChangeArrowheads="1"/>
            </p:cNvSpPr>
            <p:nvPr/>
          </p:nvSpPr>
          <p:spPr bwMode="auto">
            <a:xfrm>
              <a:off x="3744" y="3408"/>
              <a:ext cx="1066" cy="291"/>
            </a:xfrm>
            <a:prstGeom prst="rect">
              <a:avLst/>
            </a:prstGeom>
            <a:noFill/>
            <a:ln w="9525">
              <a:noFill/>
              <a:miter lim="800000"/>
              <a:headEnd/>
              <a:tailEnd/>
            </a:ln>
            <a:effectLst/>
          </p:spPr>
          <p:txBody>
            <a:bodyPr wrap="none">
              <a:prstTxWarp prst="textNoShape">
                <a:avLst/>
              </a:prstTxWarp>
              <a:spAutoFit/>
            </a:bodyPr>
            <a:lstStyle/>
            <a:p>
              <a:r>
                <a:rPr lang="en-US"/>
                <a:t>seq. from B</a:t>
              </a:r>
            </a:p>
          </p:txBody>
        </p:sp>
        <p:sp>
          <p:nvSpPr>
            <p:cNvPr id="223264" name="Text Box 32"/>
            <p:cNvSpPr txBox="1">
              <a:spLocks noChangeArrowheads="1"/>
            </p:cNvSpPr>
            <p:nvPr/>
          </p:nvSpPr>
          <p:spPr bwMode="auto">
            <a:xfrm>
              <a:off x="3696" y="2352"/>
              <a:ext cx="1070" cy="288"/>
            </a:xfrm>
            <a:prstGeom prst="rect">
              <a:avLst/>
            </a:prstGeom>
            <a:noFill/>
            <a:ln w="9525">
              <a:noFill/>
              <a:miter lim="800000"/>
              <a:headEnd/>
              <a:tailEnd/>
            </a:ln>
            <a:effectLst/>
          </p:spPr>
          <p:txBody>
            <a:bodyPr wrap="none">
              <a:prstTxWarp prst="textNoShape">
                <a:avLst/>
              </a:prstTxWarp>
              <a:spAutoFit/>
            </a:bodyPr>
            <a:lstStyle/>
            <a:p>
              <a:r>
                <a:rPr lang="en-US"/>
                <a:t>seq. from A</a:t>
              </a:r>
            </a:p>
          </p:txBody>
        </p:sp>
        <p:sp>
          <p:nvSpPr>
            <p:cNvPr id="223265" name="Text Box 33"/>
            <p:cNvSpPr txBox="1">
              <a:spLocks noChangeArrowheads="1"/>
            </p:cNvSpPr>
            <p:nvPr/>
          </p:nvSpPr>
          <p:spPr bwMode="auto">
            <a:xfrm>
              <a:off x="3696" y="3024"/>
              <a:ext cx="1077" cy="291"/>
            </a:xfrm>
            <a:prstGeom prst="rect">
              <a:avLst/>
            </a:prstGeom>
            <a:noFill/>
            <a:ln w="9525">
              <a:noFill/>
              <a:miter lim="800000"/>
              <a:headEnd/>
              <a:tailEnd/>
            </a:ln>
            <a:effectLst/>
          </p:spPr>
          <p:txBody>
            <a:bodyPr wrap="none">
              <a:prstTxWarp prst="textNoShape">
                <a:avLst/>
              </a:prstTxWarp>
              <a:spAutoFit/>
            </a:bodyPr>
            <a:lstStyle/>
            <a:p>
              <a:r>
                <a:rPr lang="en-US"/>
                <a:t>seq. from C</a:t>
              </a:r>
            </a:p>
          </p:txBody>
        </p:sp>
        <p:sp>
          <p:nvSpPr>
            <p:cNvPr id="223266" name="Text Box 34"/>
            <p:cNvSpPr txBox="1">
              <a:spLocks noChangeArrowheads="1"/>
            </p:cNvSpPr>
            <p:nvPr/>
          </p:nvSpPr>
          <p:spPr bwMode="auto">
            <a:xfrm>
              <a:off x="3696" y="2688"/>
              <a:ext cx="1077" cy="291"/>
            </a:xfrm>
            <a:prstGeom prst="rect">
              <a:avLst/>
            </a:prstGeom>
            <a:noFill/>
            <a:ln w="9525">
              <a:noFill/>
              <a:miter lim="800000"/>
              <a:headEnd/>
              <a:tailEnd/>
            </a:ln>
            <a:effectLst/>
          </p:spPr>
          <p:txBody>
            <a:bodyPr wrap="none">
              <a:prstTxWarp prst="textNoShape">
                <a:avLst/>
              </a:prstTxWarp>
              <a:spAutoFit/>
            </a:bodyPr>
            <a:lstStyle/>
            <a:p>
              <a:r>
                <a:rPr lang="en-US"/>
                <a:t>seq. from D</a:t>
              </a:r>
            </a:p>
          </p:txBody>
        </p:sp>
        <p:sp>
          <p:nvSpPr>
            <p:cNvPr id="223267" name="Text Box 35"/>
            <p:cNvSpPr txBox="1">
              <a:spLocks noChangeArrowheads="1"/>
            </p:cNvSpPr>
            <p:nvPr/>
          </p:nvSpPr>
          <p:spPr bwMode="auto">
            <a:xfrm>
              <a:off x="144" y="2112"/>
              <a:ext cx="1374" cy="291"/>
            </a:xfrm>
            <a:prstGeom prst="rect">
              <a:avLst/>
            </a:prstGeom>
            <a:noFill/>
            <a:ln w="9525">
              <a:noFill/>
              <a:miter lim="800000"/>
              <a:headEnd/>
              <a:tailEnd/>
            </a:ln>
            <a:effectLst/>
          </p:spPr>
          <p:txBody>
            <a:bodyPr wrap="none">
              <a:prstTxWarp prst="textNoShape">
                <a:avLst/>
              </a:prstTxWarp>
              <a:spAutoFit/>
            </a:bodyPr>
            <a:lstStyle/>
            <a:p>
              <a:r>
                <a:rPr lang="en-US"/>
                <a:t>molecular tree:</a:t>
              </a:r>
            </a:p>
          </p:txBody>
        </p:sp>
      </p:grpSp>
      <p:grpSp>
        <p:nvGrpSpPr>
          <p:cNvPr id="4" name="Group 36"/>
          <p:cNvGrpSpPr>
            <a:grpSpLocks/>
          </p:cNvGrpSpPr>
          <p:nvPr/>
        </p:nvGrpSpPr>
        <p:grpSpPr bwMode="auto">
          <a:xfrm>
            <a:off x="304800" y="4419604"/>
            <a:ext cx="1524000" cy="1528763"/>
            <a:chOff x="192" y="2784"/>
            <a:chExt cx="960" cy="963"/>
          </a:xfrm>
        </p:grpSpPr>
        <p:sp>
          <p:nvSpPr>
            <p:cNvPr id="223269" name="Line 37"/>
            <p:cNvSpPr>
              <a:spLocks noChangeShapeType="1"/>
            </p:cNvSpPr>
            <p:nvPr/>
          </p:nvSpPr>
          <p:spPr bwMode="auto">
            <a:xfrm flipV="1">
              <a:off x="768" y="2784"/>
              <a:ext cx="384" cy="672"/>
            </a:xfrm>
            <a:prstGeom prst="line">
              <a:avLst/>
            </a:prstGeom>
            <a:noFill/>
            <a:ln w="9525">
              <a:solidFill>
                <a:schemeClr val="hlink"/>
              </a:solidFill>
              <a:round/>
              <a:headEnd/>
              <a:tailEnd type="triangle" w="med" len="med"/>
            </a:ln>
            <a:effectLst/>
          </p:spPr>
          <p:txBody>
            <a:bodyPr>
              <a:prstTxWarp prst="textNoShape">
                <a:avLst/>
              </a:prstTxWarp>
            </a:bodyPr>
            <a:lstStyle/>
            <a:p>
              <a:endParaRPr lang="en-US"/>
            </a:p>
          </p:txBody>
        </p:sp>
        <p:sp>
          <p:nvSpPr>
            <p:cNvPr id="223270" name="Text Box 38"/>
            <p:cNvSpPr txBox="1">
              <a:spLocks noChangeArrowheads="1"/>
            </p:cNvSpPr>
            <p:nvPr/>
          </p:nvSpPr>
          <p:spPr bwMode="auto">
            <a:xfrm>
              <a:off x="192" y="3456"/>
              <a:ext cx="946" cy="291"/>
            </a:xfrm>
            <a:prstGeom prst="rect">
              <a:avLst/>
            </a:prstGeom>
            <a:noFill/>
            <a:ln w="9525">
              <a:solidFill>
                <a:schemeClr val="hlink"/>
              </a:solidFill>
              <a:miter lim="800000"/>
              <a:headEnd/>
              <a:tailEnd/>
            </a:ln>
            <a:effectLst/>
          </p:spPr>
          <p:txBody>
            <a:bodyPr wrap="none">
              <a:prstTxWarp prst="textNoShape">
                <a:avLst/>
              </a:prstTxWarp>
              <a:spAutoFit/>
            </a:bodyPr>
            <a:lstStyle/>
            <a:p>
              <a:r>
                <a:rPr lang="en-US">
                  <a:solidFill>
                    <a:schemeClr val="hlink"/>
                  </a:solidFill>
                </a:rPr>
                <a:t>speciation</a:t>
              </a:r>
            </a:p>
          </p:txBody>
        </p:sp>
      </p:grpSp>
      <p:sp>
        <p:nvSpPr>
          <p:cNvPr id="223271" name="Line 39"/>
          <p:cNvSpPr>
            <a:spLocks noChangeShapeType="1"/>
          </p:cNvSpPr>
          <p:nvPr/>
        </p:nvSpPr>
        <p:spPr bwMode="auto">
          <a:xfrm flipV="1">
            <a:off x="1219200" y="4800600"/>
            <a:ext cx="1676400" cy="685800"/>
          </a:xfrm>
          <a:prstGeom prst="line">
            <a:avLst/>
          </a:prstGeom>
          <a:noFill/>
          <a:ln w="9525">
            <a:solidFill>
              <a:schemeClr val="hlink"/>
            </a:solidFill>
            <a:round/>
            <a:headEnd/>
            <a:tailEnd type="triangle" w="med" len="med"/>
          </a:ln>
          <a:effectLst/>
        </p:spPr>
        <p:txBody>
          <a:bodyPr lIns="91376" tIns="45688" rIns="91376" bIns="45688">
            <a:prstTxWarp prst="textNoShape">
              <a:avLst/>
            </a:prstTxWarp>
          </a:bodyPr>
          <a:lstStyle/>
          <a:p>
            <a:endParaRPr lang="en-US"/>
          </a:p>
        </p:txBody>
      </p:sp>
      <p:grpSp>
        <p:nvGrpSpPr>
          <p:cNvPr id="5" name="Group 40"/>
          <p:cNvGrpSpPr>
            <a:grpSpLocks/>
          </p:cNvGrpSpPr>
          <p:nvPr/>
        </p:nvGrpSpPr>
        <p:grpSpPr bwMode="auto">
          <a:xfrm>
            <a:off x="1812931" y="5410208"/>
            <a:ext cx="1916113" cy="1036638"/>
            <a:chOff x="1142" y="3408"/>
            <a:chExt cx="1207" cy="653"/>
          </a:xfrm>
        </p:grpSpPr>
        <p:sp>
          <p:nvSpPr>
            <p:cNvPr id="223273" name="Line 41"/>
            <p:cNvSpPr>
              <a:spLocks noChangeShapeType="1"/>
            </p:cNvSpPr>
            <p:nvPr/>
          </p:nvSpPr>
          <p:spPr bwMode="auto">
            <a:xfrm flipV="1">
              <a:off x="1728" y="3408"/>
              <a:ext cx="576" cy="336"/>
            </a:xfrm>
            <a:prstGeom prst="line">
              <a:avLst/>
            </a:prstGeom>
            <a:noFill/>
            <a:ln w="9525">
              <a:solidFill>
                <a:schemeClr val="hlink"/>
              </a:solidFill>
              <a:round/>
              <a:headEnd/>
              <a:tailEnd type="triangle" w="med" len="med"/>
            </a:ln>
            <a:effectLst/>
          </p:spPr>
          <p:txBody>
            <a:bodyPr>
              <a:prstTxWarp prst="textNoShape">
                <a:avLst/>
              </a:prstTxWarp>
            </a:bodyPr>
            <a:lstStyle/>
            <a:p>
              <a:endParaRPr lang="en-US"/>
            </a:p>
          </p:txBody>
        </p:sp>
        <p:sp>
          <p:nvSpPr>
            <p:cNvPr id="223274" name="Text Box 42"/>
            <p:cNvSpPr txBox="1">
              <a:spLocks noChangeArrowheads="1"/>
            </p:cNvSpPr>
            <p:nvPr/>
          </p:nvSpPr>
          <p:spPr bwMode="auto">
            <a:xfrm>
              <a:off x="1142" y="3770"/>
              <a:ext cx="1207" cy="291"/>
            </a:xfrm>
            <a:prstGeom prst="rect">
              <a:avLst/>
            </a:prstGeom>
            <a:noFill/>
            <a:ln w="9525">
              <a:solidFill>
                <a:schemeClr val="hlink"/>
              </a:solidFill>
              <a:miter lim="800000"/>
              <a:headEnd/>
              <a:tailEnd/>
            </a:ln>
            <a:effectLst/>
          </p:spPr>
          <p:txBody>
            <a:bodyPr wrap="none">
              <a:prstTxWarp prst="textNoShape">
                <a:avLst/>
              </a:prstTxWarp>
              <a:spAutoFit/>
            </a:bodyPr>
            <a:lstStyle/>
            <a:p>
              <a:r>
                <a:rPr lang="en-US">
                  <a:solidFill>
                    <a:schemeClr val="hlink"/>
                  </a:solidFill>
                </a:rPr>
                <a:t>gene</a:t>
              </a:r>
              <a:r>
                <a:rPr lang="en-US"/>
                <a:t> </a:t>
              </a:r>
              <a:r>
                <a:rPr lang="en-US">
                  <a:solidFill>
                    <a:schemeClr val="hlink"/>
                  </a:solidFill>
                </a:rPr>
                <a:t>transfer</a:t>
              </a:r>
            </a:p>
          </p:txBody>
        </p:sp>
      </p:grpSp>
    </p:spTree>
    <p:extLst>
      <p:ext uri="{BB962C8B-B14F-4D97-AF65-F5344CB8AC3E}">
        <p14:creationId xmlns:p14="http://schemas.microsoft.com/office/powerpoint/2010/main" val="91271910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499"/>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22327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499"/>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327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2"/>
          <p:cNvSpPr>
            <a:spLocks noGrp="1" noChangeArrowheads="1"/>
          </p:cNvSpPr>
          <p:nvPr>
            <p:ph type="title"/>
          </p:nvPr>
        </p:nvSpPr>
        <p:spPr>
          <a:xfrm>
            <a:off x="0" y="0"/>
            <a:ext cx="7772400" cy="1143000"/>
          </a:xfrm>
        </p:spPr>
        <p:txBody>
          <a:bodyPr/>
          <a:lstStyle/>
          <a:p>
            <a:r>
              <a:rPr lang="en-US">
                <a:latin typeface="Times New Roman" charset="0"/>
                <a:ea typeface="ＭＳ Ｐゴシック" charset="0"/>
                <a:cs typeface="ＭＳ Ｐゴシック" charset="0"/>
              </a:rPr>
              <a:t>Lineage Sorting </a:t>
            </a:r>
          </a:p>
        </p:txBody>
      </p:sp>
      <p:sp>
        <p:nvSpPr>
          <p:cNvPr id="223235" name="Text Box 3"/>
          <p:cNvSpPr txBox="1">
            <a:spLocks noChangeArrowheads="1"/>
          </p:cNvSpPr>
          <p:nvPr/>
        </p:nvSpPr>
        <p:spPr bwMode="auto">
          <a:xfrm>
            <a:off x="609600" y="2819400"/>
            <a:ext cx="187325" cy="457200"/>
          </a:xfrm>
          <a:prstGeom prst="rect">
            <a:avLst/>
          </a:prstGeom>
          <a:noFill/>
          <a:ln w="9525">
            <a:noFill/>
            <a:miter lim="800000"/>
            <a:headEnd/>
            <a:tailEnd/>
          </a:ln>
          <a:effectLst/>
        </p:spPr>
        <p:txBody>
          <a:bodyPr wrap="none" lIns="91376" tIns="45688" rIns="91376" bIns="45688">
            <a:spAutoFit/>
          </a:bodyPr>
          <a:lstStyle/>
          <a:p>
            <a:pPr>
              <a:defRPr/>
            </a:pPr>
            <a:endParaRPr lang="en-US" b="1">
              <a:solidFill>
                <a:srgbClr val="000000"/>
              </a:solidFill>
              <a:latin typeface="Times New Roman" charset="0"/>
              <a:ea typeface="+mn-ea"/>
              <a:cs typeface="+mn-cs"/>
            </a:endParaRPr>
          </a:p>
        </p:txBody>
      </p:sp>
      <p:sp>
        <p:nvSpPr>
          <p:cNvPr id="223236" name="Line 4"/>
          <p:cNvSpPr>
            <a:spLocks noChangeShapeType="1"/>
          </p:cNvSpPr>
          <p:nvPr/>
        </p:nvSpPr>
        <p:spPr bwMode="auto">
          <a:xfrm>
            <a:off x="1828800" y="1752600"/>
            <a:ext cx="3733800" cy="0"/>
          </a:xfrm>
          <a:prstGeom prst="line">
            <a:avLst/>
          </a:prstGeom>
          <a:noFill/>
          <a:ln w="9525">
            <a:solidFill>
              <a:schemeClr val="tx1"/>
            </a:solidFill>
            <a:round/>
            <a:headEnd/>
            <a:tailEnd/>
          </a:ln>
          <a:effectLst/>
        </p:spPr>
        <p:txBody>
          <a:bodyPr lIns="91376" tIns="45688" rIns="91376" bIns="45688"/>
          <a:lstStyle/>
          <a:p>
            <a:pPr>
              <a:defRPr/>
            </a:pPr>
            <a:endParaRPr lang="en-US" b="1">
              <a:solidFill>
                <a:srgbClr val="000000"/>
              </a:solidFill>
              <a:latin typeface="Times New Roman" charset="0"/>
              <a:ea typeface="+mn-ea"/>
              <a:cs typeface="+mn-cs"/>
            </a:endParaRPr>
          </a:p>
        </p:txBody>
      </p:sp>
      <p:sp>
        <p:nvSpPr>
          <p:cNvPr id="223237" name="Text Box 5"/>
          <p:cNvSpPr txBox="1">
            <a:spLocks noChangeArrowheads="1"/>
          </p:cNvSpPr>
          <p:nvPr/>
        </p:nvSpPr>
        <p:spPr bwMode="auto">
          <a:xfrm>
            <a:off x="304800" y="914400"/>
            <a:ext cx="2486025" cy="457200"/>
          </a:xfrm>
          <a:prstGeom prst="rect">
            <a:avLst/>
          </a:prstGeom>
          <a:noFill/>
          <a:ln w="9525">
            <a:noFill/>
            <a:miter lim="800000"/>
            <a:headEnd/>
            <a:tailEnd/>
          </a:ln>
          <a:effectLst/>
        </p:spPr>
        <p:txBody>
          <a:bodyPr wrap="none" lIns="91376" tIns="45688" rIns="91376" bIns="45688">
            <a:spAutoFit/>
          </a:bodyPr>
          <a:lstStyle/>
          <a:p>
            <a:pPr>
              <a:defRPr/>
            </a:pPr>
            <a:r>
              <a:rPr lang="en-US" b="1">
                <a:solidFill>
                  <a:srgbClr val="000000"/>
                </a:solidFill>
                <a:latin typeface="Times New Roman" charset="0"/>
                <a:ea typeface="+mn-ea"/>
                <a:cs typeface="+mn-cs"/>
              </a:rPr>
              <a:t>Organismal tree: </a:t>
            </a:r>
          </a:p>
        </p:txBody>
      </p:sp>
      <p:sp>
        <p:nvSpPr>
          <p:cNvPr id="223238" name="Line 6"/>
          <p:cNvSpPr>
            <a:spLocks noChangeShapeType="1"/>
          </p:cNvSpPr>
          <p:nvPr/>
        </p:nvSpPr>
        <p:spPr bwMode="auto">
          <a:xfrm>
            <a:off x="1828800" y="1752600"/>
            <a:ext cx="0" cy="838200"/>
          </a:xfrm>
          <a:prstGeom prst="line">
            <a:avLst/>
          </a:prstGeom>
          <a:noFill/>
          <a:ln w="9525">
            <a:solidFill>
              <a:schemeClr val="tx1"/>
            </a:solidFill>
            <a:round/>
            <a:headEnd/>
            <a:tailEnd/>
          </a:ln>
          <a:effectLst/>
        </p:spPr>
        <p:txBody>
          <a:bodyPr lIns="91376" tIns="45688" rIns="91376" bIns="45688"/>
          <a:lstStyle/>
          <a:p>
            <a:pPr>
              <a:defRPr/>
            </a:pPr>
            <a:endParaRPr lang="en-US" b="1">
              <a:solidFill>
                <a:srgbClr val="000000"/>
              </a:solidFill>
              <a:latin typeface="Times New Roman" charset="0"/>
              <a:ea typeface="+mn-ea"/>
              <a:cs typeface="+mn-cs"/>
            </a:endParaRPr>
          </a:p>
        </p:txBody>
      </p:sp>
      <p:sp>
        <p:nvSpPr>
          <p:cNvPr id="223239" name="Line 7"/>
          <p:cNvSpPr>
            <a:spLocks noChangeShapeType="1"/>
          </p:cNvSpPr>
          <p:nvPr/>
        </p:nvSpPr>
        <p:spPr bwMode="auto">
          <a:xfrm flipV="1">
            <a:off x="1828800" y="2590800"/>
            <a:ext cx="381000" cy="0"/>
          </a:xfrm>
          <a:prstGeom prst="line">
            <a:avLst/>
          </a:prstGeom>
          <a:noFill/>
          <a:ln w="9525">
            <a:solidFill>
              <a:schemeClr val="tx1"/>
            </a:solidFill>
            <a:round/>
            <a:headEnd/>
            <a:tailEnd/>
          </a:ln>
          <a:effectLst/>
        </p:spPr>
        <p:txBody>
          <a:bodyPr lIns="91376" tIns="45688" rIns="91376" bIns="45688"/>
          <a:lstStyle/>
          <a:p>
            <a:pPr>
              <a:defRPr/>
            </a:pPr>
            <a:endParaRPr lang="en-US" b="1">
              <a:solidFill>
                <a:srgbClr val="000000"/>
              </a:solidFill>
              <a:latin typeface="Times New Roman" charset="0"/>
              <a:ea typeface="+mn-ea"/>
              <a:cs typeface="+mn-cs"/>
            </a:endParaRPr>
          </a:p>
        </p:txBody>
      </p:sp>
      <p:sp>
        <p:nvSpPr>
          <p:cNvPr id="223240" name="Line 8"/>
          <p:cNvSpPr>
            <a:spLocks noChangeShapeType="1"/>
          </p:cNvSpPr>
          <p:nvPr/>
        </p:nvSpPr>
        <p:spPr bwMode="auto">
          <a:xfrm>
            <a:off x="2514600" y="2438400"/>
            <a:ext cx="0" cy="609600"/>
          </a:xfrm>
          <a:prstGeom prst="line">
            <a:avLst/>
          </a:prstGeom>
          <a:noFill/>
          <a:ln w="9525">
            <a:solidFill>
              <a:schemeClr val="tx1"/>
            </a:solidFill>
            <a:round/>
            <a:headEnd/>
            <a:tailEnd/>
          </a:ln>
          <a:effectLst/>
        </p:spPr>
        <p:txBody>
          <a:bodyPr lIns="91376" tIns="45688" rIns="91376" bIns="45688"/>
          <a:lstStyle/>
          <a:p>
            <a:pPr>
              <a:defRPr/>
            </a:pPr>
            <a:endParaRPr lang="en-US" b="1">
              <a:solidFill>
                <a:srgbClr val="000000"/>
              </a:solidFill>
              <a:latin typeface="Times New Roman" charset="0"/>
              <a:ea typeface="+mn-ea"/>
              <a:cs typeface="+mn-cs"/>
            </a:endParaRPr>
          </a:p>
        </p:txBody>
      </p:sp>
      <p:sp>
        <p:nvSpPr>
          <p:cNvPr id="223241" name="Line 9"/>
          <p:cNvSpPr>
            <a:spLocks noChangeShapeType="1"/>
          </p:cNvSpPr>
          <p:nvPr/>
        </p:nvSpPr>
        <p:spPr bwMode="auto">
          <a:xfrm flipV="1">
            <a:off x="2514600" y="2422528"/>
            <a:ext cx="2971800" cy="15875"/>
          </a:xfrm>
          <a:prstGeom prst="line">
            <a:avLst/>
          </a:prstGeom>
          <a:noFill/>
          <a:ln w="9525">
            <a:solidFill>
              <a:schemeClr val="tx1"/>
            </a:solidFill>
            <a:round/>
            <a:headEnd/>
            <a:tailEnd/>
          </a:ln>
          <a:effectLst/>
        </p:spPr>
        <p:txBody>
          <a:bodyPr lIns="91376" tIns="45688" rIns="91376" bIns="45688"/>
          <a:lstStyle/>
          <a:p>
            <a:pPr>
              <a:defRPr/>
            </a:pPr>
            <a:endParaRPr lang="en-US" b="1">
              <a:solidFill>
                <a:srgbClr val="000000"/>
              </a:solidFill>
              <a:latin typeface="Times New Roman" charset="0"/>
              <a:ea typeface="+mn-ea"/>
              <a:cs typeface="+mn-cs"/>
            </a:endParaRPr>
          </a:p>
        </p:txBody>
      </p:sp>
      <p:sp>
        <p:nvSpPr>
          <p:cNvPr id="223242" name="Line 10"/>
          <p:cNvSpPr>
            <a:spLocks noChangeShapeType="1"/>
          </p:cNvSpPr>
          <p:nvPr/>
        </p:nvSpPr>
        <p:spPr bwMode="auto">
          <a:xfrm flipV="1">
            <a:off x="2286000" y="3429000"/>
            <a:ext cx="762000" cy="0"/>
          </a:xfrm>
          <a:prstGeom prst="line">
            <a:avLst/>
          </a:prstGeom>
          <a:noFill/>
          <a:ln w="9525">
            <a:solidFill>
              <a:schemeClr val="tx1"/>
            </a:solidFill>
            <a:round/>
            <a:headEnd/>
            <a:tailEnd/>
          </a:ln>
          <a:effectLst/>
        </p:spPr>
        <p:txBody>
          <a:bodyPr lIns="91376" tIns="45688" rIns="91376" bIns="45688"/>
          <a:lstStyle/>
          <a:p>
            <a:pPr>
              <a:defRPr/>
            </a:pPr>
            <a:endParaRPr lang="en-US" b="1">
              <a:solidFill>
                <a:srgbClr val="000000"/>
              </a:solidFill>
              <a:latin typeface="Times New Roman" charset="0"/>
              <a:ea typeface="+mn-ea"/>
              <a:cs typeface="+mn-cs"/>
            </a:endParaRPr>
          </a:p>
        </p:txBody>
      </p:sp>
      <p:sp>
        <p:nvSpPr>
          <p:cNvPr id="223243" name="Line 11"/>
          <p:cNvSpPr>
            <a:spLocks noChangeShapeType="1"/>
          </p:cNvSpPr>
          <p:nvPr/>
        </p:nvSpPr>
        <p:spPr bwMode="auto">
          <a:xfrm>
            <a:off x="3046417" y="2889250"/>
            <a:ext cx="1587" cy="158750"/>
          </a:xfrm>
          <a:prstGeom prst="line">
            <a:avLst/>
          </a:prstGeom>
          <a:noFill/>
          <a:ln w="9525">
            <a:solidFill>
              <a:schemeClr val="tx1"/>
            </a:solidFill>
            <a:round/>
            <a:headEnd/>
            <a:tailEnd/>
          </a:ln>
          <a:effectLst/>
        </p:spPr>
        <p:txBody>
          <a:bodyPr lIns="91376" tIns="45688" rIns="91376" bIns="45688"/>
          <a:lstStyle/>
          <a:p>
            <a:pPr>
              <a:defRPr/>
            </a:pPr>
            <a:endParaRPr lang="en-US" b="1">
              <a:solidFill>
                <a:srgbClr val="000000"/>
              </a:solidFill>
              <a:latin typeface="Times New Roman" charset="0"/>
              <a:ea typeface="+mn-ea"/>
              <a:cs typeface="+mn-cs"/>
            </a:endParaRPr>
          </a:p>
        </p:txBody>
      </p:sp>
      <p:sp>
        <p:nvSpPr>
          <p:cNvPr id="223244" name="Line 12"/>
          <p:cNvSpPr>
            <a:spLocks noChangeShapeType="1"/>
          </p:cNvSpPr>
          <p:nvPr/>
        </p:nvSpPr>
        <p:spPr bwMode="auto">
          <a:xfrm>
            <a:off x="3048000" y="2879725"/>
            <a:ext cx="2438400" cy="0"/>
          </a:xfrm>
          <a:prstGeom prst="line">
            <a:avLst/>
          </a:prstGeom>
          <a:noFill/>
          <a:ln w="9525">
            <a:solidFill>
              <a:schemeClr val="tx1"/>
            </a:solidFill>
            <a:round/>
            <a:headEnd/>
            <a:tailEnd/>
          </a:ln>
          <a:effectLst/>
        </p:spPr>
        <p:txBody>
          <a:bodyPr lIns="91376" tIns="45688" rIns="91376" bIns="45688"/>
          <a:lstStyle/>
          <a:p>
            <a:pPr>
              <a:defRPr/>
            </a:pPr>
            <a:endParaRPr lang="en-US" b="1">
              <a:solidFill>
                <a:srgbClr val="000000"/>
              </a:solidFill>
              <a:latin typeface="Times New Roman" charset="0"/>
              <a:ea typeface="+mn-ea"/>
              <a:cs typeface="+mn-cs"/>
            </a:endParaRPr>
          </a:p>
        </p:txBody>
      </p:sp>
      <p:sp>
        <p:nvSpPr>
          <p:cNvPr id="223245" name="Line 13"/>
          <p:cNvSpPr>
            <a:spLocks noChangeShapeType="1"/>
          </p:cNvSpPr>
          <p:nvPr/>
        </p:nvSpPr>
        <p:spPr bwMode="auto">
          <a:xfrm>
            <a:off x="3048000" y="3641728"/>
            <a:ext cx="2438400" cy="15875"/>
          </a:xfrm>
          <a:prstGeom prst="line">
            <a:avLst/>
          </a:prstGeom>
          <a:noFill/>
          <a:ln w="9525">
            <a:solidFill>
              <a:schemeClr val="tx1"/>
            </a:solidFill>
            <a:round/>
            <a:headEnd/>
            <a:tailEnd/>
          </a:ln>
          <a:effectLst/>
        </p:spPr>
        <p:txBody>
          <a:bodyPr lIns="91376" tIns="45688" rIns="91376" bIns="45688"/>
          <a:lstStyle/>
          <a:p>
            <a:pPr>
              <a:defRPr/>
            </a:pPr>
            <a:endParaRPr lang="en-US" b="1">
              <a:solidFill>
                <a:srgbClr val="000000"/>
              </a:solidFill>
              <a:latin typeface="Times New Roman" charset="0"/>
              <a:ea typeface="+mn-ea"/>
              <a:cs typeface="+mn-cs"/>
            </a:endParaRPr>
          </a:p>
        </p:txBody>
      </p:sp>
      <p:sp>
        <p:nvSpPr>
          <p:cNvPr id="223246" name="Text Box 14"/>
          <p:cNvSpPr txBox="1">
            <a:spLocks noChangeArrowheads="1"/>
          </p:cNvSpPr>
          <p:nvPr/>
        </p:nvSpPr>
        <p:spPr bwMode="auto">
          <a:xfrm>
            <a:off x="5791205" y="1981200"/>
            <a:ext cx="1401763" cy="457200"/>
          </a:xfrm>
          <a:prstGeom prst="rect">
            <a:avLst/>
          </a:prstGeom>
          <a:noFill/>
          <a:ln w="9525">
            <a:noFill/>
            <a:miter lim="800000"/>
            <a:headEnd/>
            <a:tailEnd/>
          </a:ln>
          <a:effectLst/>
        </p:spPr>
        <p:txBody>
          <a:bodyPr wrap="none" lIns="91376" tIns="45688" rIns="91376" bIns="45688">
            <a:spAutoFit/>
          </a:bodyPr>
          <a:lstStyle/>
          <a:p>
            <a:pPr>
              <a:defRPr/>
            </a:pPr>
            <a:r>
              <a:rPr lang="en-US" b="1" dirty="0">
                <a:solidFill>
                  <a:srgbClr val="000000"/>
                </a:solidFill>
                <a:latin typeface="Times New Roman" charset="0"/>
                <a:ea typeface="+mn-ea"/>
                <a:cs typeface="+mn-cs"/>
              </a:rPr>
              <a:t>species B</a:t>
            </a:r>
          </a:p>
        </p:txBody>
      </p:sp>
      <p:sp>
        <p:nvSpPr>
          <p:cNvPr id="223247" name="Text Box 15"/>
          <p:cNvSpPr txBox="1">
            <a:spLocks noChangeArrowheads="1"/>
          </p:cNvSpPr>
          <p:nvPr/>
        </p:nvSpPr>
        <p:spPr bwMode="auto">
          <a:xfrm>
            <a:off x="5791205" y="1219200"/>
            <a:ext cx="1400175" cy="457200"/>
          </a:xfrm>
          <a:prstGeom prst="rect">
            <a:avLst/>
          </a:prstGeom>
          <a:noFill/>
          <a:ln w="9525">
            <a:noFill/>
            <a:miter lim="800000"/>
            <a:headEnd/>
            <a:tailEnd/>
          </a:ln>
          <a:effectLst/>
        </p:spPr>
        <p:txBody>
          <a:bodyPr wrap="none" lIns="91376" tIns="45688" rIns="91376" bIns="45688">
            <a:spAutoFit/>
          </a:bodyPr>
          <a:lstStyle/>
          <a:p>
            <a:pPr>
              <a:defRPr/>
            </a:pPr>
            <a:r>
              <a:rPr lang="en-US" b="1">
                <a:solidFill>
                  <a:srgbClr val="000000"/>
                </a:solidFill>
                <a:latin typeface="Times New Roman" charset="0"/>
                <a:ea typeface="+mn-ea"/>
                <a:cs typeface="+mn-cs"/>
              </a:rPr>
              <a:t>species A</a:t>
            </a:r>
          </a:p>
        </p:txBody>
      </p:sp>
      <p:sp>
        <p:nvSpPr>
          <p:cNvPr id="223248" name="Text Box 16"/>
          <p:cNvSpPr txBox="1">
            <a:spLocks noChangeArrowheads="1"/>
          </p:cNvSpPr>
          <p:nvPr/>
        </p:nvSpPr>
        <p:spPr bwMode="auto">
          <a:xfrm>
            <a:off x="5791200" y="2743200"/>
            <a:ext cx="1419225" cy="457200"/>
          </a:xfrm>
          <a:prstGeom prst="rect">
            <a:avLst/>
          </a:prstGeom>
          <a:noFill/>
          <a:ln w="9525">
            <a:noFill/>
            <a:miter lim="800000"/>
            <a:headEnd/>
            <a:tailEnd/>
          </a:ln>
          <a:effectLst/>
        </p:spPr>
        <p:txBody>
          <a:bodyPr wrap="none" lIns="91376" tIns="45688" rIns="91376" bIns="45688">
            <a:spAutoFit/>
          </a:bodyPr>
          <a:lstStyle/>
          <a:p>
            <a:pPr>
              <a:defRPr/>
            </a:pPr>
            <a:r>
              <a:rPr lang="en-US" b="1" dirty="0">
                <a:solidFill>
                  <a:srgbClr val="000000"/>
                </a:solidFill>
                <a:latin typeface="Times New Roman" charset="0"/>
                <a:ea typeface="+mn-ea"/>
                <a:cs typeface="+mn-cs"/>
              </a:rPr>
              <a:t>species C</a:t>
            </a:r>
          </a:p>
        </p:txBody>
      </p:sp>
      <p:sp>
        <p:nvSpPr>
          <p:cNvPr id="223249" name="Text Box 17"/>
          <p:cNvSpPr txBox="1">
            <a:spLocks noChangeArrowheads="1"/>
          </p:cNvSpPr>
          <p:nvPr/>
        </p:nvSpPr>
        <p:spPr bwMode="auto">
          <a:xfrm>
            <a:off x="5791200" y="3352800"/>
            <a:ext cx="1419225" cy="457200"/>
          </a:xfrm>
          <a:prstGeom prst="rect">
            <a:avLst/>
          </a:prstGeom>
          <a:noFill/>
          <a:ln w="9525">
            <a:noFill/>
            <a:miter lim="800000"/>
            <a:headEnd/>
            <a:tailEnd/>
          </a:ln>
          <a:effectLst/>
        </p:spPr>
        <p:txBody>
          <a:bodyPr wrap="none" lIns="91376" tIns="45688" rIns="91376" bIns="45688">
            <a:spAutoFit/>
          </a:bodyPr>
          <a:lstStyle/>
          <a:p>
            <a:pPr>
              <a:defRPr/>
            </a:pPr>
            <a:r>
              <a:rPr lang="en-US" b="1" dirty="0">
                <a:solidFill>
                  <a:srgbClr val="000000"/>
                </a:solidFill>
                <a:latin typeface="Times New Roman" charset="0"/>
                <a:ea typeface="+mn-ea"/>
                <a:cs typeface="+mn-cs"/>
              </a:rPr>
              <a:t>species D</a:t>
            </a:r>
          </a:p>
        </p:txBody>
      </p:sp>
      <p:grpSp>
        <p:nvGrpSpPr>
          <p:cNvPr id="3" name="Group 21"/>
          <p:cNvGrpSpPr>
            <a:grpSpLocks/>
          </p:cNvGrpSpPr>
          <p:nvPr/>
        </p:nvGrpSpPr>
        <p:grpSpPr bwMode="auto">
          <a:xfrm>
            <a:off x="357188" y="4144970"/>
            <a:ext cx="7407275" cy="2519363"/>
            <a:chOff x="144" y="2112"/>
            <a:chExt cx="4666" cy="1587"/>
          </a:xfrm>
        </p:grpSpPr>
        <p:sp>
          <p:nvSpPr>
            <p:cNvPr id="223254" name="Line 22"/>
            <p:cNvSpPr>
              <a:spLocks noChangeShapeType="1"/>
            </p:cNvSpPr>
            <p:nvPr/>
          </p:nvSpPr>
          <p:spPr bwMode="auto">
            <a:xfrm>
              <a:off x="927" y="2525"/>
              <a:ext cx="2640" cy="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3255" name="Line 23"/>
            <p:cNvSpPr>
              <a:spLocks noChangeShapeType="1"/>
            </p:cNvSpPr>
            <p:nvPr/>
          </p:nvSpPr>
          <p:spPr bwMode="auto">
            <a:xfrm>
              <a:off x="927" y="2525"/>
              <a:ext cx="0" cy="432"/>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3256" name="Line 24"/>
            <p:cNvSpPr>
              <a:spLocks noChangeShapeType="1"/>
            </p:cNvSpPr>
            <p:nvPr/>
          </p:nvSpPr>
          <p:spPr bwMode="auto">
            <a:xfrm>
              <a:off x="927" y="2957"/>
              <a:ext cx="144" cy="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3257" name="Line 25"/>
            <p:cNvSpPr>
              <a:spLocks noChangeShapeType="1"/>
            </p:cNvSpPr>
            <p:nvPr/>
          </p:nvSpPr>
          <p:spPr bwMode="auto">
            <a:xfrm>
              <a:off x="1071" y="2813"/>
              <a:ext cx="0" cy="528"/>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3258" name="Line 26"/>
            <p:cNvSpPr>
              <a:spLocks noChangeShapeType="1"/>
            </p:cNvSpPr>
            <p:nvPr/>
          </p:nvSpPr>
          <p:spPr bwMode="auto">
            <a:xfrm>
              <a:off x="1071" y="2813"/>
              <a:ext cx="2448" cy="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3259" name="Line 27"/>
            <p:cNvSpPr>
              <a:spLocks noChangeShapeType="1"/>
            </p:cNvSpPr>
            <p:nvPr/>
          </p:nvSpPr>
          <p:spPr bwMode="auto">
            <a:xfrm>
              <a:off x="1071" y="3341"/>
              <a:ext cx="432" cy="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3260" name="Line 28"/>
            <p:cNvSpPr>
              <a:spLocks noChangeShapeType="1"/>
            </p:cNvSpPr>
            <p:nvPr/>
          </p:nvSpPr>
          <p:spPr bwMode="auto">
            <a:xfrm>
              <a:off x="1503" y="3101"/>
              <a:ext cx="0" cy="48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3261" name="Line 29"/>
            <p:cNvSpPr>
              <a:spLocks noChangeShapeType="1"/>
            </p:cNvSpPr>
            <p:nvPr/>
          </p:nvSpPr>
          <p:spPr bwMode="auto">
            <a:xfrm>
              <a:off x="1503" y="3101"/>
              <a:ext cx="2016" cy="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3262" name="Line 30"/>
            <p:cNvSpPr>
              <a:spLocks noChangeShapeType="1"/>
            </p:cNvSpPr>
            <p:nvPr/>
          </p:nvSpPr>
          <p:spPr bwMode="auto">
            <a:xfrm>
              <a:off x="1503" y="3581"/>
              <a:ext cx="2016" cy="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3263" name="Text Box 31"/>
            <p:cNvSpPr txBox="1">
              <a:spLocks noChangeArrowheads="1"/>
            </p:cNvSpPr>
            <p:nvPr/>
          </p:nvSpPr>
          <p:spPr bwMode="auto">
            <a:xfrm>
              <a:off x="3744" y="3408"/>
              <a:ext cx="1066" cy="291"/>
            </a:xfrm>
            <a:prstGeom prst="rect">
              <a:avLst/>
            </a:prstGeom>
            <a:noFill/>
            <a:ln w="9525">
              <a:noFill/>
              <a:miter lim="800000"/>
              <a:headEnd/>
              <a:tailEnd/>
            </a:ln>
            <a:effectLst/>
          </p:spPr>
          <p:txBody>
            <a:bodyPr wrap="none">
              <a:spAutoFit/>
            </a:bodyPr>
            <a:lstStyle/>
            <a:p>
              <a:pPr>
                <a:defRPr/>
              </a:pPr>
              <a:r>
                <a:rPr lang="en-US" b="1">
                  <a:solidFill>
                    <a:srgbClr val="000000"/>
                  </a:solidFill>
                  <a:latin typeface="Times New Roman" charset="0"/>
                  <a:ea typeface="+mn-ea"/>
                  <a:cs typeface="+mn-cs"/>
                </a:rPr>
                <a:t>seq. from B</a:t>
              </a:r>
            </a:p>
          </p:txBody>
        </p:sp>
        <p:sp>
          <p:nvSpPr>
            <p:cNvPr id="223264" name="Text Box 32"/>
            <p:cNvSpPr txBox="1">
              <a:spLocks noChangeArrowheads="1"/>
            </p:cNvSpPr>
            <p:nvPr/>
          </p:nvSpPr>
          <p:spPr bwMode="auto">
            <a:xfrm>
              <a:off x="3696" y="2352"/>
              <a:ext cx="1070" cy="288"/>
            </a:xfrm>
            <a:prstGeom prst="rect">
              <a:avLst/>
            </a:prstGeom>
            <a:noFill/>
            <a:ln w="9525">
              <a:noFill/>
              <a:miter lim="800000"/>
              <a:headEnd/>
              <a:tailEnd/>
            </a:ln>
            <a:effectLst/>
          </p:spPr>
          <p:txBody>
            <a:bodyPr wrap="none">
              <a:spAutoFit/>
            </a:bodyPr>
            <a:lstStyle/>
            <a:p>
              <a:pPr>
                <a:defRPr/>
              </a:pPr>
              <a:r>
                <a:rPr lang="en-US" b="1">
                  <a:solidFill>
                    <a:srgbClr val="000000"/>
                  </a:solidFill>
                  <a:latin typeface="Times New Roman" charset="0"/>
                  <a:ea typeface="+mn-ea"/>
                  <a:cs typeface="+mn-cs"/>
                </a:rPr>
                <a:t>seq. from A</a:t>
              </a:r>
            </a:p>
          </p:txBody>
        </p:sp>
        <p:sp>
          <p:nvSpPr>
            <p:cNvPr id="223265" name="Text Box 33"/>
            <p:cNvSpPr txBox="1">
              <a:spLocks noChangeArrowheads="1"/>
            </p:cNvSpPr>
            <p:nvPr/>
          </p:nvSpPr>
          <p:spPr bwMode="auto">
            <a:xfrm>
              <a:off x="3696" y="3024"/>
              <a:ext cx="1077" cy="291"/>
            </a:xfrm>
            <a:prstGeom prst="rect">
              <a:avLst/>
            </a:prstGeom>
            <a:noFill/>
            <a:ln w="9525">
              <a:noFill/>
              <a:miter lim="800000"/>
              <a:headEnd/>
              <a:tailEnd/>
            </a:ln>
            <a:effectLst/>
          </p:spPr>
          <p:txBody>
            <a:bodyPr wrap="none">
              <a:spAutoFit/>
            </a:bodyPr>
            <a:lstStyle/>
            <a:p>
              <a:pPr>
                <a:defRPr/>
              </a:pPr>
              <a:r>
                <a:rPr lang="en-US" b="1">
                  <a:solidFill>
                    <a:srgbClr val="000000"/>
                  </a:solidFill>
                  <a:latin typeface="Times New Roman" charset="0"/>
                  <a:ea typeface="+mn-ea"/>
                  <a:cs typeface="+mn-cs"/>
                </a:rPr>
                <a:t>seq. from C</a:t>
              </a:r>
            </a:p>
          </p:txBody>
        </p:sp>
        <p:sp>
          <p:nvSpPr>
            <p:cNvPr id="223266" name="Text Box 34"/>
            <p:cNvSpPr txBox="1">
              <a:spLocks noChangeArrowheads="1"/>
            </p:cNvSpPr>
            <p:nvPr/>
          </p:nvSpPr>
          <p:spPr bwMode="auto">
            <a:xfrm>
              <a:off x="3696" y="2688"/>
              <a:ext cx="1077" cy="291"/>
            </a:xfrm>
            <a:prstGeom prst="rect">
              <a:avLst/>
            </a:prstGeom>
            <a:noFill/>
            <a:ln w="9525">
              <a:noFill/>
              <a:miter lim="800000"/>
              <a:headEnd/>
              <a:tailEnd/>
            </a:ln>
            <a:effectLst/>
          </p:spPr>
          <p:txBody>
            <a:bodyPr wrap="none">
              <a:spAutoFit/>
            </a:bodyPr>
            <a:lstStyle/>
            <a:p>
              <a:pPr>
                <a:defRPr/>
              </a:pPr>
              <a:r>
                <a:rPr lang="en-US" b="1">
                  <a:solidFill>
                    <a:srgbClr val="000000"/>
                  </a:solidFill>
                  <a:latin typeface="Times New Roman" charset="0"/>
                  <a:ea typeface="+mn-ea"/>
                  <a:cs typeface="+mn-cs"/>
                </a:rPr>
                <a:t>seq. from D</a:t>
              </a:r>
            </a:p>
          </p:txBody>
        </p:sp>
        <p:sp>
          <p:nvSpPr>
            <p:cNvPr id="223267" name="Text Box 35"/>
            <p:cNvSpPr txBox="1">
              <a:spLocks noChangeArrowheads="1"/>
            </p:cNvSpPr>
            <p:nvPr/>
          </p:nvSpPr>
          <p:spPr bwMode="auto">
            <a:xfrm>
              <a:off x="144" y="2112"/>
              <a:ext cx="1374" cy="291"/>
            </a:xfrm>
            <a:prstGeom prst="rect">
              <a:avLst/>
            </a:prstGeom>
            <a:noFill/>
            <a:ln w="9525">
              <a:noFill/>
              <a:miter lim="800000"/>
              <a:headEnd/>
              <a:tailEnd/>
            </a:ln>
            <a:effectLst/>
          </p:spPr>
          <p:txBody>
            <a:bodyPr wrap="none">
              <a:spAutoFit/>
            </a:bodyPr>
            <a:lstStyle/>
            <a:p>
              <a:pPr>
                <a:defRPr/>
              </a:pPr>
              <a:r>
                <a:rPr lang="en-US" b="1">
                  <a:solidFill>
                    <a:srgbClr val="000000"/>
                  </a:solidFill>
                  <a:latin typeface="Times New Roman" charset="0"/>
                  <a:ea typeface="+mn-ea"/>
                  <a:cs typeface="+mn-cs"/>
                </a:rPr>
                <a:t>molecular tree:</a:t>
              </a:r>
            </a:p>
          </p:txBody>
        </p:sp>
      </p:grpSp>
      <p:sp>
        <p:nvSpPr>
          <p:cNvPr id="43" name="Line 4"/>
          <p:cNvSpPr>
            <a:spLocks noChangeShapeType="1"/>
          </p:cNvSpPr>
          <p:nvPr/>
        </p:nvSpPr>
        <p:spPr bwMode="auto">
          <a:xfrm>
            <a:off x="1371600" y="1447800"/>
            <a:ext cx="4114800" cy="0"/>
          </a:xfrm>
          <a:prstGeom prst="line">
            <a:avLst/>
          </a:prstGeom>
          <a:noFill/>
          <a:ln w="9525">
            <a:solidFill>
              <a:schemeClr val="tx1"/>
            </a:solidFill>
            <a:round/>
            <a:headEnd/>
            <a:tailEnd/>
          </a:ln>
          <a:effectLst/>
        </p:spPr>
        <p:txBody>
          <a:bodyPr lIns="91376" tIns="45688" rIns="91376" bIns="45688"/>
          <a:lstStyle/>
          <a:p>
            <a:pPr>
              <a:defRPr/>
            </a:pPr>
            <a:endParaRPr lang="en-US" b="1">
              <a:solidFill>
                <a:srgbClr val="000000"/>
              </a:solidFill>
              <a:latin typeface="Times New Roman" charset="0"/>
              <a:ea typeface="+mn-ea"/>
              <a:cs typeface="+mn-cs"/>
            </a:endParaRPr>
          </a:p>
        </p:txBody>
      </p:sp>
      <p:sp>
        <p:nvSpPr>
          <p:cNvPr id="44" name="Line 11"/>
          <p:cNvSpPr>
            <a:spLocks noChangeShapeType="1"/>
          </p:cNvSpPr>
          <p:nvPr/>
        </p:nvSpPr>
        <p:spPr bwMode="auto">
          <a:xfrm>
            <a:off x="3048000" y="3429000"/>
            <a:ext cx="0" cy="228600"/>
          </a:xfrm>
          <a:prstGeom prst="line">
            <a:avLst/>
          </a:prstGeom>
          <a:noFill/>
          <a:ln w="9525">
            <a:solidFill>
              <a:schemeClr val="tx1"/>
            </a:solidFill>
            <a:round/>
            <a:headEnd/>
            <a:tailEnd/>
          </a:ln>
          <a:effectLst/>
        </p:spPr>
        <p:txBody>
          <a:bodyPr lIns="91376" tIns="45688" rIns="91376" bIns="45688"/>
          <a:lstStyle/>
          <a:p>
            <a:pPr>
              <a:defRPr/>
            </a:pPr>
            <a:endParaRPr lang="en-US" b="1">
              <a:solidFill>
                <a:srgbClr val="000000"/>
              </a:solidFill>
              <a:latin typeface="Times New Roman" charset="0"/>
              <a:ea typeface="+mn-ea"/>
              <a:cs typeface="+mn-cs"/>
            </a:endParaRPr>
          </a:p>
        </p:txBody>
      </p:sp>
      <p:sp>
        <p:nvSpPr>
          <p:cNvPr id="45" name="Line 10"/>
          <p:cNvSpPr>
            <a:spLocks noChangeShapeType="1"/>
          </p:cNvSpPr>
          <p:nvPr/>
        </p:nvSpPr>
        <p:spPr bwMode="auto">
          <a:xfrm flipV="1">
            <a:off x="2514600" y="3048000"/>
            <a:ext cx="533400" cy="0"/>
          </a:xfrm>
          <a:prstGeom prst="line">
            <a:avLst/>
          </a:prstGeom>
          <a:noFill/>
          <a:ln w="9525">
            <a:solidFill>
              <a:schemeClr val="tx1"/>
            </a:solidFill>
            <a:round/>
            <a:headEnd/>
            <a:tailEnd/>
          </a:ln>
          <a:effectLst/>
        </p:spPr>
        <p:txBody>
          <a:bodyPr lIns="91376" tIns="45688" rIns="91376" bIns="45688"/>
          <a:lstStyle/>
          <a:p>
            <a:pPr>
              <a:defRPr/>
            </a:pPr>
            <a:endParaRPr lang="en-US" b="1">
              <a:solidFill>
                <a:srgbClr val="000000"/>
              </a:solidFill>
              <a:latin typeface="Times New Roman" charset="0"/>
              <a:ea typeface="+mn-ea"/>
              <a:cs typeface="+mn-cs"/>
            </a:endParaRPr>
          </a:p>
        </p:txBody>
      </p:sp>
      <p:sp>
        <p:nvSpPr>
          <p:cNvPr id="46" name="Line 13"/>
          <p:cNvSpPr>
            <a:spLocks noChangeShapeType="1"/>
          </p:cNvSpPr>
          <p:nvPr/>
        </p:nvSpPr>
        <p:spPr bwMode="auto">
          <a:xfrm>
            <a:off x="3352800" y="3429000"/>
            <a:ext cx="2133600" cy="0"/>
          </a:xfrm>
          <a:prstGeom prst="line">
            <a:avLst/>
          </a:prstGeom>
          <a:noFill/>
          <a:ln w="9525">
            <a:solidFill>
              <a:schemeClr val="tx1"/>
            </a:solidFill>
            <a:round/>
            <a:headEnd/>
            <a:tailEnd/>
          </a:ln>
          <a:effectLst/>
        </p:spPr>
        <p:txBody>
          <a:bodyPr lIns="91376" tIns="45688" rIns="91376" bIns="45688"/>
          <a:lstStyle/>
          <a:p>
            <a:pPr>
              <a:defRPr/>
            </a:pPr>
            <a:endParaRPr lang="en-US" b="1">
              <a:solidFill>
                <a:srgbClr val="000000"/>
              </a:solidFill>
              <a:latin typeface="Times New Roman" charset="0"/>
              <a:ea typeface="+mn-ea"/>
              <a:cs typeface="+mn-cs"/>
            </a:endParaRPr>
          </a:p>
        </p:txBody>
      </p:sp>
      <p:sp>
        <p:nvSpPr>
          <p:cNvPr id="47" name="Line 13"/>
          <p:cNvSpPr>
            <a:spLocks noChangeShapeType="1"/>
          </p:cNvSpPr>
          <p:nvPr/>
        </p:nvSpPr>
        <p:spPr bwMode="auto">
          <a:xfrm>
            <a:off x="3352800" y="3124200"/>
            <a:ext cx="2133600" cy="0"/>
          </a:xfrm>
          <a:prstGeom prst="line">
            <a:avLst/>
          </a:prstGeom>
          <a:noFill/>
          <a:ln w="9525">
            <a:solidFill>
              <a:schemeClr val="tx1"/>
            </a:solidFill>
            <a:round/>
            <a:headEnd/>
            <a:tailEnd/>
          </a:ln>
          <a:effectLst/>
        </p:spPr>
        <p:txBody>
          <a:bodyPr lIns="91376" tIns="45688" rIns="91376" bIns="45688"/>
          <a:lstStyle/>
          <a:p>
            <a:pPr>
              <a:defRPr/>
            </a:pPr>
            <a:endParaRPr lang="en-US" b="1">
              <a:solidFill>
                <a:srgbClr val="000000"/>
              </a:solidFill>
              <a:latin typeface="Times New Roman" charset="0"/>
              <a:ea typeface="+mn-ea"/>
              <a:cs typeface="+mn-cs"/>
            </a:endParaRPr>
          </a:p>
        </p:txBody>
      </p:sp>
      <p:sp>
        <p:nvSpPr>
          <p:cNvPr id="48" name="Line 11"/>
          <p:cNvSpPr>
            <a:spLocks noChangeShapeType="1"/>
          </p:cNvSpPr>
          <p:nvPr/>
        </p:nvSpPr>
        <p:spPr bwMode="auto">
          <a:xfrm>
            <a:off x="3352800" y="3124200"/>
            <a:ext cx="0" cy="304800"/>
          </a:xfrm>
          <a:prstGeom prst="line">
            <a:avLst/>
          </a:prstGeom>
          <a:noFill/>
          <a:ln w="9525">
            <a:solidFill>
              <a:schemeClr val="tx1"/>
            </a:solidFill>
            <a:round/>
            <a:headEnd/>
            <a:tailEnd/>
          </a:ln>
          <a:effectLst/>
        </p:spPr>
        <p:txBody>
          <a:bodyPr lIns="91376" tIns="45688" rIns="91376" bIns="45688"/>
          <a:lstStyle/>
          <a:p>
            <a:pPr>
              <a:defRPr/>
            </a:pPr>
            <a:endParaRPr lang="en-US" b="1">
              <a:solidFill>
                <a:srgbClr val="000000"/>
              </a:solidFill>
              <a:latin typeface="Times New Roman" charset="0"/>
              <a:ea typeface="+mn-ea"/>
              <a:cs typeface="+mn-cs"/>
            </a:endParaRPr>
          </a:p>
        </p:txBody>
      </p:sp>
      <p:sp>
        <p:nvSpPr>
          <p:cNvPr id="49" name="Line 9"/>
          <p:cNvSpPr>
            <a:spLocks noChangeShapeType="1"/>
          </p:cNvSpPr>
          <p:nvPr/>
        </p:nvSpPr>
        <p:spPr bwMode="auto">
          <a:xfrm flipV="1">
            <a:off x="2209800" y="2133600"/>
            <a:ext cx="3276600" cy="0"/>
          </a:xfrm>
          <a:prstGeom prst="line">
            <a:avLst/>
          </a:prstGeom>
          <a:noFill/>
          <a:ln w="9525">
            <a:solidFill>
              <a:schemeClr val="tx1"/>
            </a:solidFill>
            <a:round/>
            <a:headEnd/>
            <a:tailEnd/>
          </a:ln>
          <a:effectLst/>
        </p:spPr>
        <p:txBody>
          <a:bodyPr lIns="91376" tIns="45688" rIns="91376" bIns="45688"/>
          <a:lstStyle/>
          <a:p>
            <a:pPr>
              <a:defRPr/>
            </a:pPr>
            <a:endParaRPr lang="en-US" b="1">
              <a:solidFill>
                <a:srgbClr val="000000"/>
              </a:solidFill>
              <a:latin typeface="Times New Roman" charset="0"/>
              <a:ea typeface="+mn-ea"/>
              <a:cs typeface="+mn-cs"/>
            </a:endParaRPr>
          </a:p>
        </p:txBody>
      </p:sp>
      <p:sp>
        <p:nvSpPr>
          <p:cNvPr id="50" name="Line 8"/>
          <p:cNvSpPr>
            <a:spLocks noChangeShapeType="1"/>
          </p:cNvSpPr>
          <p:nvPr/>
        </p:nvSpPr>
        <p:spPr bwMode="auto">
          <a:xfrm>
            <a:off x="2209800" y="2133600"/>
            <a:ext cx="0" cy="457200"/>
          </a:xfrm>
          <a:prstGeom prst="line">
            <a:avLst/>
          </a:prstGeom>
          <a:noFill/>
          <a:ln w="9525">
            <a:solidFill>
              <a:schemeClr val="tx1"/>
            </a:solidFill>
            <a:round/>
            <a:headEnd/>
            <a:tailEnd/>
          </a:ln>
          <a:effectLst/>
        </p:spPr>
        <p:txBody>
          <a:bodyPr lIns="91376" tIns="45688" rIns="91376" bIns="45688"/>
          <a:lstStyle/>
          <a:p>
            <a:pPr>
              <a:defRPr/>
            </a:pPr>
            <a:endParaRPr lang="en-US" b="1">
              <a:solidFill>
                <a:srgbClr val="000000"/>
              </a:solidFill>
              <a:latin typeface="Times New Roman" charset="0"/>
              <a:ea typeface="+mn-ea"/>
              <a:cs typeface="+mn-cs"/>
            </a:endParaRPr>
          </a:p>
        </p:txBody>
      </p:sp>
      <p:sp>
        <p:nvSpPr>
          <p:cNvPr id="51" name="Line 8"/>
          <p:cNvSpPr>
            <a:spLocks noChangeShapeType="1"/>
          </p:cNvSpPr>
          <p:nvPr/>
        </p:nvSpPr>
        <p:spPr bwMode="auto">
          <a:xfrm>
            <a:off x="2286000" y="2971800"/>
            <a:ext cx="0" cy="457200"/>
          </a:xfrm>
          <a:prstGeom prst="line">
            <a:avLst/>
          </a:prstGeom>
          <a:noFill/>
          <a:ln w="9525">
            <a:solidFill>
              <a:schemeClr val="tx1"/>
            </a:solidFill>
            <a:round/>
            <a:headEnd/>
            <a:tailEnd/>
          </a:ln>
          <a:effectLst/>
        </p:spPr>
        <p:txBody>
          <a:bodyPr lIns="91376" tIns="45688" rIns="91376" bIns="45688"/>
          <a:lstStyle/>
          <a:p>
            <a:pPr>
              <a:defRPr/>
            </a:pPr>
            <a:endParaRPr lang="en-US" b="1">
              <a:solidFill>
                <a:srgbClr val="000000"/>
              </a:solidFill>
              <a:latin typeface="Times New Roman" charset="0"/>
              <a:ea typeface="+mn-ea"/>
              <a:cs typeface="+mn-cs"/>
            </a:endParaRPr>
          </a:p>
        </p:txBody>
      </p:sp>
      <p:sp>
        <p:nvSpPr>
          <p:cNvPr id="52" name="Line 7"/>
          <p:cNvSpPr>
            <a:spLocks noChangeShapeType="1"/>
          </p:cNvSpPr>
          <p:nvPr/>
        </p:nvSpPr>
        <p:spPr bwMode="auto">
          <a:xfrm flipV="1">
            <a:off x="1371600" y="2971800"/>
            <a:ext cx="914400" cy="0"/>
          </a:xfrm>
          <a:prstGeom prst="line">
            <a:avLst/>
          </a:prstGeom>
          <a:noFill/>
          <a:ln w="9525">
            <a:solidFill>
              <a:schemeClr val="tx1"/>
            </a:solidFill>
            <a:round/>
            <a:headEnd/>
            <a:tailEnd/>
          </a:ln>
          <a:effectLst/>
        </p:spPr>
        <p:txBody>
          <a:bodyPr lIns="91376" tIns="45688" rIns="91376" bIns="45688"/>
          <a:lstStyle/>
          <a:p>
            <a:pPr>
              <a:defRPr/>
            </a:pPr>
            <a:endParaRPr lang="en-US" b="1">
              <a:solidFill>
                <a:srgbClr val="000000"/>
              </a:solidFill>
              <a:latin typeface="Times New Roman" charset="0"/>
              <a:ea typeface="+mn-ea"/>
              <a:cs typeface="+mn-cs"/>
            </a:endParaRPr>
          </a:p>
        </p:txBody>
      </p:sp>
      <p:sp>
        <p:nvSpPr>
          <p:cNvPr id="53" name="Line 6"/>
          <p:cNvSpPr>
            <a:spLocks noChangeShapeType="1"/>
          </p:cNvSpPr>
          <p:nvPr/>
        </p:nvSpPr>
        <p:spPr bwMode="auto">
          <a:xfrm>
            <a:off x="1371600" y="1447800"/>
            <a:ext cx="0" cy="1524000"/>
          </a:xfrm>
          <a:prstGeom prst="line">
            <a:avLst/>
          </a:prstGeom>
          <a:noFill/>
          <a:ln w="9525">
            <a:solidFill>
              <a:schemeClr val="tx1"/>
            </a:solidFill>
            <a:round/>
            <a:headEnd/>
            <a:tailEnd/>
          </a:ln>
          <a:effectLst/>
        </p:spPr>
        <p:txBody>
          <a:bodyPr lIns="91376" tIns="45688" rIns="91376" bIns="45688"/>
          <a:lstStyle/>
          <a:p>
            <a:pPr>
              <a:defRPr/>
            </a:pPr>
            <a:endParaRPr lang="en-US" b="1">
              <a:solidFill>
                <a:srgbClr val="000000"/>
              </a:solidFill>
              <a:latin typeface="Times New Roman" charset="0"/>
              <a:ea typeface="+mn-ea"/>
              <a:cs typeface="+mn-cs"/>
            </a:endParaRPr>
          </a:p>
        </p:txBody>
      </p:sp>
      <p:cxnSp>
        <p:nvCxnSpPr>
          <p:cNvPr id="155677" name="Straight Connector 6"/>
          <p:cNvCxnSpPr>
            <a:cxnSpLocks noChangeShapeType="1"/>
          </p:cNvCxnSpPr>
          <p:nvPr/>
        </p:nvCxnSpPr>
        <p:spPr bwMode="auto">
          <a:xfrm flipV="1">
            <a:off x="1600200" y="1600200"/>
            <a:ext cx="0" cy="1143000"/>
          </a:xfrm>
          <a:prstGeom prst="line">
            <a:avLst/>
          </a:prstGeom>
          <a:noFill/>
          <a:ln w="9525">
            <a:solidFill>
              <a:srgbClr val="FF0000"/>
            </a:solidFill>
            <a:round/>
            <a:headEnd/>
            <a:tailEnd/>
          </a:ln>
        </p:spPr>
      </p:cxnSp>
      <p:cxnSp>
        <p:nvCxnSpPr>
          <p:cNvPr id="155678" name="Straight Connector 56"/>
          <p:cNvCxnSpPr>
            <a:cxnSpLocks noChangeShapeType="1"/>
          </p:cNvCxnSpPr>
          <p:nvPr/>
        </p:nvCxnSpPr>
        <p:spPr bwMode="auto">
          <a:xfrm>
            <a:off x="1600200" y="1600200"/>
            <a:ext cx="3886200" cy="0"/>
          </a:xfrm>
          <a:prstGeom prst="line">
            <a:avLst/>
          </a:prstGeom>
          <a:noFill/>
          <a:ln w="9525">
            <a:solidFill>
              <a:srgbClr val="FF0000"/>
            </a:solidFill>
            <a:round/>
            <a:headEnd/>
            <a:tailEnd/>
          </a:ln>
        </p:spPr>
      </p:cxnSp>
      <p:cxnSp>
        <p:nvCxnSpPr>
          <p:cNvPr id="155679" name="Straight Connector 62"/>
          <p:cNvCxnSpPr>
            <a:cxnSpLocks noChangeShapeType="1"/>
          </p:cNvCxnSpPr>
          <p:nvPr/>
        </p:nvCxnSpPr>
        <p:spPr bwMode="auto">
          <a:xfrm>
            <a:off x="1600200" y="2743200"/>
            <a:ext cx="228600" cy="0"/>
          </a:xfrm>
          <a:prstGeom prst="line">
            <a:avLst/>
          </a:prstGeom>
          <a:noFill/>
          <a:ln w="9525">
            <a:solidFill>
              <a:srgbClr val="FF0000"/>
            </a:solidFill>
            <a:round/>
            <a:headEnd/>
            <a:tailEnd/>
          </a:ln>
        </p:spPr>
      </p:cxnSp>
      <p:cxnSp>
        <p:nvCxnSpPr>
          <p:cNvPr id="155680" name="Straight Connector 66"/>
          <p:cNvCxnSpPr>
            <a:cxnSpLocks noChangeShapeType="1"/>
          </p:cNvCxnSpPr>
          <p:nvPr/>
        </p:nvCxnSpPr>
        <p:spPr bwMode="auto">
          <a:xfrm flipV="1">
            <a:off x="1828800" y="2667000"/>
            <a:ext cx="0" cy="228600"/>
          </a:xfrm>
          <a:prstGeom prst="line">
            <a:avLst/>
          </a:prstGeom>
          <a:noFill/>
          <a:ln w="9525">
            <a:solidFill>
              <a:srgbClr val="FF0000"/>
            </a:solidFill>
            <a:round/>
            <a:headEnd/>
            <a:tailEnd/>
          </a:ln>
        </p:spPr>
      </p:cxnSp>
      <p:cxnSp>
        <p:nvCxnSpPr>
          <p:cNvPr id="155681" name="Straight Connector 69"/>
          <p:cNvCxnSpPr>
            <a:cxnSpLocks noChangeShapeType="1"/>
          </p:cNvCxnSpPr>
          <p:nvPr/>
        </p:nvCxnSpPr>
        <p:spPr bwMode="auto">
          <a:xfrm>
            <a:off x="1828800" y="2667000"/>
            <a:ext cx="609600" cy="0"/>
          </a:xfrm>
          <a:prstGeom prst="line">
            <a:avLst/>
          </a:prstGeom>
          <a:noFill/>
          <a:ln w="9525">
            <a:solidFill>
              <a:srgbClr val="FF0000"/>
            </a:solidFill>
            <a:round/>
            <a:headEnd/>
            <a:tailEnd/>
          </a:ln>
        </p:spPr>
      </p:cxnSp>
      <p:cxnSp>
        <p:nvCxnSpPr>
          <p:cNvPr id="155682" name="Straight Connector 71"/>
          <p:cNvCxnSpPr>
            <a:cxnSpLocks noChangeShapeType="1"/>
          </p:cNvCxnSpPr>
          <p:nvPr/>
        </p:nvCxnSpPr>
        <p:spPr bwMode="auto">
          <a:xfrm>
            <a:off x="1828800" y="2895600"/>
            <a:ext cx="533400" cy="0"/>
          </a:xfrm>
          <a:prstGeom prst="line">
            <a:avLst/>
          </a:prstGeom>
          <a:noFill/>
          <a:ln w="9525">
            <a:solidFill>
              <a:srgbClr val="FF0000"/>
            </a:solidFill>
            <a:round/>
            <a:headEnd/>
            <a:tailEnd/>
          </a:ln>
        </p:spPr>
      </p:cxnSp>
      <p:cxnSp>
        <p:nvCxnSpPr>
          <p:cNvPr id="155683" name="Straight Connector 73"/>
          <p:cNvCxnSpPr>
            <a:cxnSpLocks noChangeShapeType="1"/>
          </p:cNvCxnSpPr>
          <p:nvPr/>
        </p:nvCxnSpPr>
        <p:spPr bwMode="auto">
          <a:xfrm flipV="1">
            <a:off x="2362200" y="2895600"/>
            <a:ext cx="0" cy="457200"/>
          </a:xfrm>
          <a:prstGeom prst="line">
            <a:avLst/>
          </a:prstGeom>
          <a:noFill/>
          <a:ln w="9525">
            <a:solidFill>
              <a:srgbClr val="FF0000"/>
            </a:solidFill>
            <a:round/>
            <a:headEnd/>
            <a:tailEnd/>
          </a:ln>
        </p:spPr>
      </p:cxnSp>
      <p:cxnSp>
        <p:nvCxnSpPr>
          <p:cNvPr id="155684" name="Straight Connector 76"/>
          <p:cNvCxnSpPr>
            <a:cxnSpLocks noChangeShapeType="1"/>
          </p:cNvCxnSpPr>
          <p:nvPr/>
        </p:nvCxnSpPr>
        <p:spPr bwMode="auto">
          <a:xfrm>
            <a:off x="2362200" y="3352800"/>
            <a:ext cx="762000" cy="0"/>
          </a:xfrm>
          <a:prstGeom prst="line">
            <a:avLst/>
          </a:prstGeom>
          <a:noFill/>
          <a:ln w="9525">
            <a:solidFill>
              <a:srgbClr val="FF0000"/>
            </a:solidFill>
            <a:round/>
            <a:headEnd/>
            <a:tailEnd/>
          </a:ln>
        </p:spPr>
      </p:cxnSp>
      <p:cxnSp>
        <p:nvCxnSpPr>
          <p:cNvPr id="155685" name="Straight Connector 78"/>
          <p:cNvCxnSpPr>
            <a:cxnSpLocks noChangeShapeType="1"/>
          </p:cNvCxnSpPr>
          <p:nvPr/>
        </p:nvCxnSpPr>
        <p:spPr bwMode="auto">
          <a:xfrm>
            <a:off x="3124200" y="3505200"/>
            <a:ext cx="2438400" cy="39688"/>
          </a:xfrm>
          <a:prstGeom prst="line">
            <a:avLst/>
          </a:prstGeom>
          <a:noFill/>
          <a:ln w="9525">
            <a:solidFill>
              <a:srgbClr val="FF0000"/>
            </a:solidFill>
            <a:round/>
            <a:headEnd/>
            <a:tailEnd/>
          </a:ln>
        </p:spPr>
      </p:cxnSp>
      <p:cxnSp>
        <p:nvCxnSpPr>
          <p:cNvPr id="155686" name="Straight Connector 84"/>
          <p:cNvCxnSpPr>
            <a:cxnSpLocks noChangeShapeType="1"/>
          </p:cNvCxnSpPr>
          <p:nvPr/>
        </p:nvCxnSpPr>
        <p:spPr bwMode="auto">
          <a:xfrm flipV="1">
            <a:off x="3124200" y="3352800"/>
            <a:ext cx="0" cy="152400"/>
          </a:xfrm>
          <a:prstGeom prst="line">
            <a:avLst/>
          </a:prstGeom>
          <a:noFill/>
          <a:ln w="9525">
            <a:solidFill>
              <a:srgbClr val="FF0000"/>
            </a:solidFill>
            <a:round/>
            <a:headEnd/>
            <a:tailEnd/>
          </a:ln>
        </p:spPr>
      </p:cxnSp>
      <p:cxnSp>
        <p:nvCxnSpPr>
          <p:cNvPr id="155687" name="Straight Connector 87"/>
          <p:cNvCxnSpPr>
            <a:cxnSpLocks noChangeShapeType="1"/>
          </p:cNvCxnSpPr>
          <p:nvPr/>
        </p:nvCxnSpPr>
        <p:spPr bwMode="auto">
          <a:xfrm flipV="1">
            <a:off x="2438400" y="2286000"/>
            <a:ext cx="0" cy="914400"/>
          </a:xfrm>
          <a:prstGeom prst="line">
            <a:avLst/>
          </a:prstGeom>
          <a:noFill/>
          <a:ln w="9525">
            <a:solidFill>
              <a:srgbClr val="FF0000"/>
            </a:solidFill>
            <a:round/>
            <a:headEnd/>
            <a:tailEnd/>
          </a:ln>
        </p:spPr>
      </p:cxnSp>
      <p:cxnSp>
        <p:nvCxnSpPr>
          <p:cNvPr id="155688" name="Straight Connector 90"/>
          <p:cNvCxnSpPr>
            <a:cxnSpLocks noChangeShapeType="1"/>
          </p:cNvCxnSpPr>
          <p:nvPr/>
        </p:nvCxnSpPr>
        <p:spPr bwMode="auto">
          <a:xfrm>
            <a:off x="2438400" y="3200400"/>
            <a:ext cx="762000" cy="0"/>
          </a:xfrm>
          <a:prstGeom prst="line">
            <a:avLst/>
          </a:prstGeom>
          <a:noFill/>
          <a:ln w="9525">
            <a:solidFill>
              <a:srgbClr val="FF0000"/>
            </a:solidFill>
            <a:round/>
            <a:headEnd/>
            <a:tailEnd/>
          </a:ln>
        </p:spPr>
      </p:cxnSp>
      <p:cxnSp>
        <p:nvCxnSpPr>
          <p:cNvPr id="155689" name="Straight Connector 91"/>
          <p:cNvCxnSpPr>
            <a:cxnSpLocks noChangeShapeType="1"/>
          </p:cNvCxnSpPr>
          <p:nvPr/>
        </p:nvCxnSpPr>
        <p:spPr bwMode="auto">
          <a:xfrm>
            <a:off x="2438400" y="2286000"/>
            <a:ext cx="3048000" cy="0"/>
          </a:xfrm>
          <a:prstGeom prst="line">
            <a:avLst/>
          </a:prstGeom>
          <a:noFill/>
          <a:ln w="9525">
            <a:solidFill>
              <a:srgbClr val="FF0000"/>
            </a:solidFill>
            <a:round/>
            <a:headEnd/>
            <a:tailEnd/>
          </a:ln>
        </p:spPr>
      </p:cxnSp>
      <p:cxnSp>
        <p:nvCxnSpPr>
          <p:cNvPr id="155690" name="Straight Connector 94"/>
          <p:cNvCxnSpPr>
            <a:cxnSpLocks noChangeShapeType="1"/>
          </p:cNvCxnSpPr>
          <p:nvPr/>
        </p:nvCxnSpPr>
        <p:spPr bwMode="auto">
          <a:xfrm>
            <a:off x="3200400" y="2971800"/>
            <a:ext cx="2286000" cy="0"/>
          </a:xfrm>
          <a:prstGeom prst="line">
            <a:avLst/>
          </a:prstGeom>
          <a:noFill/>
          <a:ln w="9525">
            <a:solidFill>
              <a:srgbClr val="FF0000"/>
            </a:solidFill>
            <a:round/>
            <a:headEnd/>
            <a:tailEnd/>
          </a:ln>
        </p:spPr>
      </p:cxnSp>
      <p:cxnSp>
        <p:nvCxnSpPr>
          <p:cNvPr id="155691" name="Straight Connector 101"/>
          <p:cNvCxnSpPr>
            <a:cxnSpLocks noChangeShapeType="1"/>
          </p:cNvCxnSpPr>
          <p:nvPr/>
        </p:nvCxnSpPr>
        <p:spPr bwMode="auto">
          <a:xfrm>
            <a:off x="3200400" y="2971800"/>
            <a:ext cx="0" cy="228600"/>
          </a:xfrm>
          <a:prstGeom prst="line">
            <a:avLst/>
          </a:prstGeom>
          <a:noFill/>
          <a:ln w="9525">
            <a:solidFill>
              <a:srgbClr val="FF0000"/>
            </a:solidFill>
            <a:round/>
            <a:headEnd/>
            <a:tailEnd/>
          </a:ln>
        </p:spPr>
      </p:cxnSp>
      <p:sp>
        <p:nvSpPr>
          <p:cNvPr id="155692" name="TextBox 54"/>
          <p:cNvSpPr txBox="1">
            <a:spLocks noChangeArrowheads="1"/>
          </p:cNvSpPr>
          <p:nvPr/>
        </p:nvSpPr>
        <p:spPr bwMode="auto">
          <a:xfrm>
            <a:off x="152400" y="3276601"/>
            <a:ext cx="1905000" cy="1077164"/>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lIns="91387" tIns="45693" rIns="91387" bIns="45693">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a:solidFill>
                  <a:srgbClr val="FF0000"/>
                </a:solidFill>
              </a:rPr>
              <a:t>Genes diverge and coexist in the </a:t>
            </a:r>
            <a:br>
              <a:rPr lang="en-US" sz="1600">
                <a:solidFill>
                  <a:srgbClr val="FF0000"/>
                </a:solidFill>
              </a:rPr>
            </a:br>
            <a:r>
              <a:rPr lang="en-US" sz="1600">
                <a:solidFill>
                  <a:srgbClr val="FF0000"/>
                </a:solidFill>
              </a:rPr>
              <a:t>organismal lineage</a:t>
            </a:r>
          </a:p>
        </p:txBody>
      </p:sp>
      <p:cxnSp>
        <p:nvCxnSpPr>
          <p:cNvPr id="155693" name="Straight Arrow Connector 57"/>
          <p:cNvCxnSpPr>
            <a:cxnSpLocks noChangeShapeType="1"/>
            <a:stCxn id="155692" idx="0"/>
          </p:cNvCxnSpPr>
          <p:nvPr/>
        </p:nvCxnSpPr>
        <p:spPr bwMode="auto">
          <a:xfrm flipV="1">
            <a:off x="1104900" y="3048003"/>
            <a:ext cx="647700" cy="228598"/>
          </a:xfrm>
          <a:prstGeom prst="straightConnector1">
            <a:avLst/>
          </a:prstGeom>
          <a:noFill/>
          <a:ln w="9525">
            <a:solidFill>
              <a:srgbClr val="FF0000"/>
            </a:solidFill>
            <a:round/>
            <a:headEnd/>
            <a:tailEnd type="arrow" w="med" len="med"/>
          </a:ln>
        </p:spPr>
      </p:cxnSp>
    </p:spTree>
    <p:extLst>
      <p:ext uri="{BB962C8B-B14F-4D97-AF65-F5344CB8AC3E}">
        <p14:creationId xmlns:p14="http://schemas.microsoft.com/office/powerpoint/2010/main" val="226229456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2"/>
          <p:cNvSpPr>
            <a:spLocks noGrp="1" noChangeArrowheads="1"/>
          </p:cNvSpPr>
          <p:nvPr>
            <p:ph type="title"/>
          </p:nvPr>
        </p:nvSpPr>
        <p:spPr>
          <a:xfrm>
            <a:off x="152400" y="152400"/>
            <a:ext cx="7772400" cy="381000"/>
          </a:xfrm>
        </p:spPr>
        <p:txBody>
          <a:bodyPr/>
          <a:lstStyle/>
          <a:p>
            <a:pPr algn="l"/>
            <a:r>
              <a:rPr lang="en-US"/>
              <a:t>Gene duplication </a:t>
            </a:r>
          </a:p>
        </p:txBody>
      </p:sp>
      <p:sp>
        <p:nvSpPr>
          <p:cNvPr id="224259" name="Line 3"/>
          <p:cNvSpPr>
            <a:spLocks noChangeShapeType="1"/>
          </p:cNvSpPr>
          <p:nvPr/>
        </p:nvSpPr>
        <p:spPr bwMode="auto">
          <a:xfrm flipV="1">
            <a:off x="1981200" y="1905000"/>
            <a:ext cx="152400" cy="533400"/>
          </a:xfrm>
          <a:prstGeom prst="line">
            <a:avLst/>
          </a:prstGeom>
          <a:noFill/>
          <a:ln w="57150">
            <a:solidFill>
              <a:schemeClr val="tx1"/>
            </a:solidFill>
            <a:round/>
            <a:headEnd/>
            <a:tailEnd type="triangle" w="med" len="med"/>
          </a:ln>
          <a:effectLst/>
        </p:spPr>
        <p:txBody>
          <a:bodyPr lIns="91376" tIns="45688" rIns="91376" bIns="45688">
            <a:prstTxWarp prst="textNoShape">
              <a:avLst/>
            </a:prstTxWarp>
          </a:bodyPr>
          <a:lstStyle/>
          <a:p>
            <a:endParaRPr lang="en-US"/>
          </a:p>
        </p:txBody>
      </p:sp>
      <p:sp>
        <p:nvSpPr>
          <p:cNvPr id="224260" name="Text Box 4"/>
          <p:cNvSpPr txBox="1">
            <a:spLocks noChangeArrowheads="1"/>
          </p:cNvSpPr>
          <p:nvPr/>
        </p:nvSpPr>
        <p:spPr bwMode="auto">
          <a:xfrm>
            <a:off x="6" y="2362200"/>
            <a:ext cx="2403475" cy="457200"/>
          </a:xfrm>
          <a:prstGeom prst="rect">
            <a:avLst/>
          </a:prstGeom>
          <a:noFill/>
          <a:ln w="9525">
            <a:noFill/>
            <a:miter lim="800000"/>
            <a:headEnd/>
            <a:tailEnd/>
          </a:ln>
          <a:effectLst/>
        </p:spPr>
        <p:txBody>
          <a:bodyPr wrap="none" lIns="91376" tIns="45688" rIns="91376" bIns="45688">
            <a:prstTxWarp prst="textNoShape">
              <a:avLst/>
            </a:prstTxWarp>
            <a:spAutoFit/>
          </a:bodyPr>
          <a:lstStyle/>
          <a:p>
            <a:r>
              <a:rPr lang="en-US"/>
              <a:t>gene duplication </a:t>
            </a:r>
          </a:p>
        </p:txBody>
      </p:sp>
      <p:sp>
        <p:nvSpPr>
          <p:cNvPr id="224261" name="Text Box 5"/>
          <p:cNvSpPr txBox="1">
            <a:spLocks noChangeArrowheads="1"/>
          </p:cNvSpPr>
          <p:nvPr/>
        </p:nvSpPr>
        <p:spPr bwMode="auto">
          <a:xfrm>
            <a:off x="609605" y="2362200"/>
            <a:ext cx="187049" cy="457390"/>
          </a:xfrm>
          <a:prstGeom prst="rect">
            <a:avLst/>
          </a:prstGeom>
          <a:noFill/>
          <a:ln w="9525">
            <a:noFill/>
            <a:miter lim="800000"/>
            <a:headEnd/>
            <a:tailEnd/>
          </a:ln>
          <a:effectLst/>
        </p:spPr>
        <p:txBody>
          <a:bodyPr wrap="none" lIns="91376" tIns="45688" rIns="91376" bIns="45688">
            <a:prstTxWarp prst="textNoShape">
              <a:avLst/>
            </a:prstTxWarp>
            <a:spAutoFit/>
          </a:bodyPr>
          <a:lstStyle/>
          <a:p>
            <a:endParaRPr lang="en-US"/>
          </a:p>
        </p:txBody>
      </p:sp>
      <p:sp>
        <p:nvSpPr>
          <p:cNvPr id="224262" name="Line 6"/>
          <p:cNvSpPr>
            <a:spLocks noChangeShapeType="1"/>
          </p:cNvSpPr>
          <p:nvPr/>
        </p:nvSpPr>
        <p:spPr bwMode="auto">
          <a:xfrm>
            <a:off x="1905000" y="1219200"/>
            <a:ext cx="3733800" cy="0"/>
          </a:xfrm>
          <a:prstGeom prst="line">
            <a:avLst/>
          </a:prstGeom>
          <a:noFill/>
          <a:ln w="9525">
            <a:solidFill>
              <a:schemeClr val="tx1"/>
            </a:solidFill>
            <a:round/>
            <a:headEnd/>
            <a:tailEnd/>
          </a:ln>
          <a:effectLst/>
        </p:spPr>
        <p:txBody>
          <a:bodyPr lIns="91376" tIns="45688" rIns="91376" bIns="45688">
            <a:prstTxWarp prst="textNoShape">
              <a:avLst/>
            </a:prstTxWarp>
          </a:bodyPr>
          <a:lstStyle/>
          <a:p>
            <a:endParaRPr lang="en-US"/>
          </a:p>
        </p:txBody>
      </p:sp>
      <p:sp>
        <p:nvSpPr>
          <p:cNvPr id="224263" name="Text Box 7"/>
          <p:cNvSpPr txBox="1">
            <a:spLocks noChangeArrowheads="1"/>
          </p:cNvSpPr>
          <p:nvPr/>
        </p:nvSpPr>
        <p:spPr bwMode="auto">
          <a:xfrm>
            <a:off x="381000" y="609600"/>
            <a:ext cx="2486025" cy="457200"/>
          </a:xfrm>
          <a:prstGeom prst="rect">
            <a:avLst/>
          </a:prstGeom>
          <a:noFill/>
          <a:ln w="9525">
            <a:noFill/>
            <a:miter lim="800000"/>
            <a:headEnd/>
            <a:tailEnd/>
          </a:ln>
          <a:effectLst/>
        </p:spPr>
        <p:txBody>
          <a:bodyPr wrap="none" lIns="91376" tIns="45688" rIns="91376" bIns="45688">
            <a:prstTxWarp prst="textNoShape">
              <a:avLst/>
            </a:prstTxWarp>
            <a:spAutoFit/>
          </a:bodyPr>
          <a:lstStyle/>
          <a:p>
            <a:r>
              <a:rPr lang="en-US"/>
              <a:t>Organismal tree: </a:t>
            </a:r>
          </a:p>
        </p:txBody>
      </p:sp>
      <p:sp>
        <p:nvSpPr>
          <p:cNvPr id="224264" name="Line 8"/>
          <p:cNvSpPr>
            <a:spLocks noChangeShapeType="1"/>
          </p:cNvSpPr>
          <p:nvPr/>
        </p:nvSpPr>
        <p:spPr bwMode="auto">
          <a:xfrm>
            <a:off x="1905000" y="1219200"/>
            <a:ext cx="0" cy="685800"/>
          </a:xfrm>
          <a:prstGeom prst="line">
            <a:avLst/>
          </a:prstGeom>
          <a:noFill/>
          <a:ln w="9525">
            <a:solidFill>
              <a:schemeClr val="tx1"/>
            </a:solidFill>
            <a:round/>
            <a:headEnd/>
            <a:tailEnd/>
          </a:ln>
          <a:effectLst/>
        </p:spPr>
        <p:txBody>
          <a:bodyPr lIns="91376" tIns="45688" rIns="91376" bIns="45688">
            <a:prstTxWarp prst="textNoShape">
              <a:avLst/>
            </a:prstTxWarp>
          </a:bodyPr>
          <a:lstStyle/>
          <a:p>
            <a:endParaRPr lang="en-US"/>
          </a:p>
        </p:txBody>
      </p:sp>
      <p:sp>
        <p:nvSpPr>
          <p:cNvPr id="224265" name="Line 9"/>
          <p:cNvSpPr>
            <a:spLocks noChangeShapeType="1"/>
          </p:cNvSpPr>
          <p:nvPr/>
        </p:nvSpPr>
        <p:spPr bwMode="auto">
          <a:xfrm>
            <a:off x="1905000" y="1905000"/>
            <a:ext cx="457200" cy="0"/>
          </a:xfrm>
          <a:prstGeom prst="line">
            <a:avLst/>
          </a:prstGeom>
          <a:noFill/>
          <a:ln w="9525">
            <a:solidFill>
              <a:schemeClr val="tx1"/>
            </a:solidFill>
            <a:round/>
            <a:headEnd/>
            <a:tailEnd/>
          </a:ln>
          <a:effectLst/>
        </p:spPr>
        <p:txBody>
          <a:bodyPr lIns="91376" tIns="45688" rIns="91376" bIns="45688">
            <a:prstTxWarp prst="textNoShape">
              <a:avLst/>
            </a:prstTxWarp>
          </a:bodyPr>
          <a:lstStyle/>
          <a:p>
            <a:endParaRPr lang="en-US"/>
          </a:p>
        </p:txBody>
      </p:sp>
      <p:sp>
        <p:nvSpPr>
          <p:cNvPr id="224266" name="Line 10"/>
          <p:cNvSpPr>
            <a:spLocks noChangeShapeType="1"/>
          </p:cNvSpPr>
          <p:nvPr/>
        </p:nvSpPr>
        <p:spPr bwMode="auto">
          <a:xfrm>
            <a:off x="2362200" y="1676400"/>
            <a:ext cx="0" cy="838200"/>
          </a:xfrm>
          <a:prstGeom prst="line">
            <a:avLst/>
          </a:prstGeom>
          <a:noFill/>
          <a:ln w="9525">
            <a:solidFill>
              <a:schemeClr val="tx1"/>
            </a:solidFill>
            <a:round/>
            <a:headEnd/>
            <a:tailEnd/>
          </a:ln>
          <a:effectLst/>
        </p:spPr>
        <p:txBody>
          <a:bodyPr lIns="91376" tIns="45688" rIns="91376" bIns="45688">
            <a:prstTxWarp prst="textNoShape">
              <a:avLst/>
            </a:prstTxWarp>
          </a:bodyPr>
          <a:lstStyle/>
          <a:p>
            <a:endParaRPr lang="en-US"/>
          </a:p>
        </p:txBody>
      </p:sp>
      <p:sp>
        <p:nvSpPr>
          <p:cNvPr id="224267" name="Line 11"/>
          <p:cNvSpPr>
            <a:spLocks noChangeShapeType="1"/>
          </p:cNvSpPr>
          <p:nvPr/>
        </p:nvSpPr>
        <p:spPr bwMode="auto">
          <a:xfrm>
            <a:off x="2362200" y="1676400"/>
            <a:ext cx="3200400" cy="0"/>
          </a:xfrm>
          <a:prstGeom prst="line">
            <a:avLst/>
          </a:prstGeom>
          <a:noFill/>
          <a:ln w="9525">
            <a:solidFill>
              <a:schemeClr val="tx1"/>
            </a:solidFill>
            <a:round/>
            <a:headEnd/>
            <a:tailEnd/>
          </a:ln>
          <a:effectLst/>
        </p:spPr>
        <p:txBody>
          <a:bodyPr lIns="91376" tIns="45688" rIns="91376" bIns="45688">
            <a:prstTxWarp prst="textNoShape">
              <a:avLst/>
            </a:prstTxWarp>
          </a:bodyPr>
          <a:lstStyle/>
          <a:p>
            <a:endParaRPr lang="en-US"/>
          </a:p>
        </p:txBody>
      </p:sp>
      <p:sp>
        <p:nvSpPr>
          <p:cNvPr id="224268" name="Line 12"/>
          <p:cNvSpPr>
            <a:spLocks noChangeShapeType="1"/>
          </p:cNvSpPr>
          <p:nvPr/>
        </p:nvSpPr>
        <p:spPr bwMode="auto">
          <a:xfrm flipV="1">
            <a:off x="2362200" y="2514600"/>
            <a:ext cx="762000" cy="0"/>
          </a:xfrm>
          <a:prstGeom prst="line">
            <a:avLst/>
          </a:prstGeom>
          <a:noFill/>
          <a:ln w="9525">
            <a:solidFill>
              <a:schemeClr val="tx1"/>
            </a:solidFill>
            <a:round/>
            <a:headEnd/>
            <a:tailEnd/>
          </a:ln>
          <a:effectLst/>
        </p:spPr>
        <p:txBody>
          <a:bodyPr lIns="91376" tIns="45688" rIns="91376" bIns="45688">
            <a:prstTxWarp prst="textNoShape">
              <a:avLst/>
            </a:prstTxWarp>
          </a:bodyPr>
          <a:lstStyle/>
          <a:p>
            <a:endParaRPr lang="en-US"/>
          </a:p>
        </p:txBody>
      </p:sp>
      <p:sp>
        <p:nvSpPr>
          <p:cNvPr id="224269" name="Line 13"/>
          <p:cNvSpPr>
            <a:spLocks noChangeShapeType="1"/>
          </p:cNvSpPr>
          <p:nvPr/>
        </p:nvSpPr>
        <p:spPr bwMode="auto">
          <a:xfrm>
            <a:off x="3124200" y="2133600"/>
            <a:ext cx="0" cy="762000"/>
          </a:xfrm>
          <a:prstGeom prst="line">
            <a:avLst/>
          </a:prstGeom>
          <a:noFill/>
          <a:ln w="9525">
            <a:solidFill>
              <a:schemeClr val="tx1"/>
            </a:solidFill>
            <a:round/>
            <a:headEnd/>
            <a:tailEnd/>
          </a:ln>
          <a:effectLst/>
        </p:spPr>
        <p:txBody>
          <a:bodyPr lIns="91376" tIns="45688" rIns="91376" bIns="45688">
            <a:prstTxWarp prst="textNoShape">
              <a:avLst/>
            </a:prstTxWarp>
          </a:bodyPr>
          <a:lstStyle/>
          <a:p>
            <a:endParaRPr lang="en-US"/>
          </a:p>
        </p:txBody>
      </p:sp>
      <p:sp>
        <p:nvSpPr>
          <p:cNvPr id="224270" name="Line 14"/>
          <p:cNvSpPr>
            <a:spLocks noChangeShapeType="1"/>
          </p:cNvSpPr>
          <p:nvPr/>
        </p:nvSpPr>
        <p:spPr bwMode="auto">
          <a:xfrm>
            <a:off x="3124200" y="2133600"/>
            <a:ext cx="2438400" cy="0"/>
          </a:xfrm>
          <a:prstGeom prst="line">
            <a:avLst/>
          </a:prstGeom>
          <a:noFill/>
          <a:ln w="9525">
            <a:solidFill>
              <a:schemeClr val="tx1"/>
            </a:solidFill>
            <a:round/>
            <a:headEnd/>
            <a:tailEnd/>
          </a:ln>
          <a:effectLst/>
        </p:spPr>
        <p:txBody>
          <a:bodyPr lIns="91376" tIns="45688" rIns="91376" bIns="45688">
            <a:prstTxWarp prst="textNoShape">
              <a:avLst/>
            </a:prstTxWarp>
          </a:bodyPr>
          <a:lstStyle/>
          <a:p>
            <a:endParaRPr lang="en-US"/>
          </a:p>
        </p:txBody>
      </p:sp>
      <p:sp>
        <p:nvSpPr>
          <p:cNvPr id="224271" name="Line 15"/>
          <p:cNvSpPr>
            <a:spLocks noChangeShapeType="1"/>
          </p:cNvSpPr>
          <p:nvPr/>
        </p:nvSpPr>
        <p:spPr bwMode="auto">
          <a:xfrm>
            <a:off x="3124200" y="2895600"/>
            <a:ext cx="2362200" cy="0"/>
          </a:xfrm>
          <a:prstGeom prst="line">
            <a:avLst/>
          </a:prstGeom>
          <a:noFill/>
          <a:ln w="9525">
            <a:solidFill>
              <a:schemeClr val="tx1"/>
            </a:solidFill>
            <a:round/>
            <a:headEnd/>
            <a:tailEnd/>
          </a:ln>
          <a:effectLst/>
        </p:spPr>
        <p:txBody>
          <a:bodyPr lIns="91376" tIns="45688" rIns="91376" bIns="45688">
            <a:prstTxWarp prst="textNoShape">
              <a:avLst/>
            </a:prstTxWarp>
          </a:bodyPr>
          <a:lstStyle/>
          <a:p>
            <a:endParaRPr lang="en-US"/>
          </a:p>
        </p:txBody>
      </p:sp>
      <p:sp>
        <p:nvSpPr>
          <p:cNvPr id="224272" name="Text Box 16"/>
          <p:cNvSpPr txBox="1">
            <a:spLocks noChangeArrowheads="1"/>
          </p:cNvSpPr>
          <p:nvPr/>
        </p:nvSpPr>
        <p:spPr bwMode="auto">
          <a:xfrm>
            <a:off x="5867404" y="1371600"/>
            <a:ext cx="1402331" cy="457390"/>
          </a:xfrm>
          <a:prstGeom prst="rect">
            <a:avLst/>
          </a:prstGeom>
          <a:noFill/>
          <a:ln w="9525">
            <a:noFill/>
            <a:miter lim="800000"/>
            <a:headEnd/>
            <a:tailEnd/>
          </a:ln>
          <a:effectLst/>
        </p:spPr>
        <p:txBody>
          <a:bodyPr wrap="none" lIns="91376" tIns="45688" rIns="91376" bIns="45688">
            <a:prstTxWarp prst="textNoShape">
              <a:avLst/>
            </a:prstTxWarp>
            <a:spAutoFit/>
          </a:bodyPr>
          <a:lstStyle/>
          <a:p>
            <a:r>
              <a:rPr lang="en-US"/>
              <a:t>species B</a:t>
            </a:r>
          </a:p>
        </p:txBody>
      </p:sp>
      <p:sp>
        <p:nvSpPr>
          <p:cNvPr id="224273" name="Text Box 17"/>
          <p:cNvSpPr txBox="1">
            <a:spLocks noChangeArrowheads="1"/>
          </p:cNvSpPr>
          <p:nvPr/>
        </p:nvSpPr>
        <p:spPr bwMode="auto">
          <a:xfrm>
            <a:off x="5867400" y="914400"/>
            <a:ext cx="1399502" cy="457390"/>
          </a:xfrm>
          <a:prstGeom prst="rect">
            <a:avLst/>
          </a:prstGeom>
          <a:noFill/>
          <a:ln w="9525">
            <a:noFill/>
            <a:miter lim="800000"/>
            <a:headEnd/>
            <a:tailEnd/>
          </a:ln>
          <a:effectLst/>
        </p:spPr>
        <p:txBody>
          <a:bodyPr wrap="none" lIns="91376" tIns="45688" rIns="91376" bIns="45688">
            <a:prstTxWarp prst="textNoShape">
              <a:avLst/>
            </a:prstTxWarp>
            <a:spAutoFit/>
          </a:bodyPr>
          <a:lstStyle/>
          <a:p>
            <a:r>
              <a:rPr lang="en-US"/>
              <a:t>species A</a:t>
            </a:r>
          </a:p>
        </p:txBody>
      </p:sp>
      <p:sp>
        <p:nvSpPr>
          <p:cNvPr id="224274" name="Text Box 18"/>
          <p:cNvSpPr txBox="1">
            <a:spLocks noChangeArrowheads="1"/>
          </p:cNvSpPr>
          <p:nvPr/>
        </p:nvSpPr>
        <p:spPr bwMode="auto">
          <a:xfrm>
            <a:off x="5867406" y="1981200"/>
            <a:ext cx="1419699" cy="457390"/>
          </a:xfrm>
          <a:prstGeom prst="rect">
            <a:avLst/>
          </a:prstGeom>
          <a:noFill/>
          <a:ln w="9525">
            <a:noFill/>
            <a:miter lim="800000"/>
            <a:headEnd/>
            <a:tailEnd/>
          </a:ln>
          <a:effectLst/>
        </p:spPr>
        <p:txBody>
          <a:bodyPr wrap="none" lIns="91376" tIns="45688" rIns="91376" bIns="45688">
            <a:prstTxWarp prst="textNoShape">
              <a:avLst/>
            </a:prstTxWarp>
            <a:spAutoFit/>
          </a:bodyPr>
          <a:lstStyle/>
          <a:p>
            <a:r>
              <a:rPr lang="en-US"/>
              <a:t>species C</a:t>
            </a:r>
          </a:p>
        </p:txBody>
      </p:sp>
      <p:sp>
        <p:nvSpPr>
          <p:cNvPr id="224275" name="Text Box 19"/>
          <p:cNvSpPr txBox="1">
            <a:spLocks noChangeArrowheads="1"/>
          </p:cNvSpPr>
          <p:nvPr/>
        </p:nvSpPr>
        <p:spPr bwMode="auto">
          <a:xfrm>
            <a:off x="5867406" y="2590800"/>
            <a:ext cx="1419699" cy="457390"/>
          </a:xfrm>
          <a:prstGeom prst="rect">
            <a:avLst/>
          </a:prstGeom>
          <a:noFill/>
          <a:ln w="9525">
            <a:noFill/>
            <a:miter lim="800000"/>
            <a:headEnd/>
            <a:tailEnd/>
          </a:ln>
          <a:effectLst/>
        </p:spPr>
        <p:txBody>
          <a:bodyPr wrap="none" lIns="91376" tIns="45688" rIns="91376" bIns="45688">
            <a:prstTxWarp prst="textNoShape">
              <a:avLst/>
            </a:prstTxWarp>
            <a:spAutoFit/>
          </a:bodyPr>
          <a:lstStyle/>
          <a:p>
            <a:r>
              <a:rPr lang="en-US"/>
              <a:t>species D</a:t>
            </a:r>
          </a:p>
        </p:txBody>
      </p:sp>
      <p:sp>
        <p:nvSpPr>
          <p:cNvPr id="224276" name="Rectangle 20"/>
          <p:cNvSpPr>
            <a:spLocks noChangeArrowheads="1"/>
          </p:cNvSpPr>
          <p:nvPr/>
        </p:nvSpPr>
        <p:spPr bwMode="auto">
          <a:xfrm>
            <a:off x="5" y="2971800"/>
            <a:ext cx="2229221" cy="457390"/>
          </a:xfrm>
          <a:prstGeom prst="rect">
            <a:avLst/>
          </a:prstGeom>
          <a:noFill/>
          <a:ln w="9525">
            <a:noFill/>
            <a:miter lim="800000"/>
            <a:headEnd/>
            <a:tailEnd/>
          </a:ln>
          <a:effectLst/>
        </p:spPr>
        <p:txBody>
          <a:bodyPr wrap="none" lIns="91376" tIns="45688" rIns="91376" bIns="45688">
            <a:prstTxWarp prst="textNoShape">
              <a:avLst/>
            </a:prstTxWarp>
            <a:spAutoFit/>
          </a:bodyPr>
          <a:lstStyle/>
          <a:p>
            <a:r>
              <a:rPr lang="en-US"/>
              <a:t>molecular tree:</a:t>
            </a:r>
          </a:p>
        </p:txBody>
      </p:sp>
      <p:grpSp>
        <p:nvGrpSpPr>
          <p:cNvPr id="2" name="Group 21"/>
          <p:cNvGrpSpPr>
            <a:grpSpLocks/>
          </p:cNvGrpSpPr>
          <p:nvPr/>
        </p:nvGrpSpPr>
        <p:grpSpPr bwMode="auto">
          <a:xfrm>
            <a:off x="1905000" y="3200400"/>
            <a:ext cx="6096000" cy="3429000"/>
            <a:chOff x="1200" y="2016"/>
            <a:chExt cx="3840" cy="2160"/>
          </a:xfrm>
        </p:grpSpPr>
        <p:sp>
          <p:nvSpPr>
            <p:cNvPr id="224278" name="Line 22"/>
            <p:cNvSpPr>
              <a:spLocks noChangeShapeType="1"/>
            </p:cNvSpPr>
            <p:nvPr/>
          </p:nvSpPr>
          <p:spPr bwMode="auto">
            <a:xfrm>
              <a:off x="1200" y="2160"/>
              <a:ext cx="2352" cy="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224279" name="Line 23"/>
            <p:cNvSpPr>
              <a:spLocks noChangeShapeType="1"/>
            </p:cNvSpPr>
            <p:nvPr/>
          </p:nvSpPr>
          <p:spPr bwMode="auto">
            <a:xfrm>
              <a:off x="1200" y="2160"/>
              <a:ext cx="0" cy="120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224280" name="Line 24"/>
            <p:cNvSpPr>
              <a:spLocks noChangeShapeType="1"/>
            </p:cNvSpPr>
            <p:nvPr/>
          </p:nvSpPr>
          <p:spPr bwMode="auto">
            <a:xfrm>
              <a:off x="1440" y="2592"/>
              <a:ext cx="240" cy="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224281" name="Line 25"/>
            <p:cNvSpPr>
              <a:spLocks noChangeShapeType="1"/>
            </p:cNvSpPr>
            <p:nvPr/>
          </p:nvSpPr>
          <p:spPr bwMode="auto">
            <a:xfrm>
              <a:off x="1680" y="2448"/>
              <a:ext cx="0" cy="432"/>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224282" name="Line 26"/>
            <p:cNvSpPr>
              <a:spLocks noChangeShapeType="1"/>
            </p:cNvSpPr>
            <p:nvPr/>
          </p:nvSpPr>
          <p:spPr bwMode="auto">
            <a:xfrm>
              <a:off x="1680" y="2448"/>
              <a:ext cx="1824" cy="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224283" name="Line 27"/>
            <p:cNvSpPr>
              <a:spLocks noChangeShapeType="1"/>
            </p:cNvSpPr>
            <p:nvPr/>
          </p:nvSpPr>
          <p:spPr bwMode="auto">
            <a:xfrm flipV="1">
              <a:off x="1680" y="2880"/>
              <a:ext cx="288" cy="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224284" name="Line 28"/>
            <p:cNvSpPr>
              <a:spLocks noChangeShapeType="1"/>
            </p:cNvSpPr>
            <p:nvPr/>
          </p:nvSpPr>
          <p:spPr bwMode="auto">
            <a:xfrm>
              <a:off x="1968" y="2736"/>
              <a:ext cx="0" cy="384"/>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224285" name="Line 29"/>
            <p:cNvSpPr>
              <a:spLocks noChangeShapeType="1"/>
            </p:cNvSpPr>
            <p:nvPr/>
          </p:nvSpPr>
          <p:spPr bwMode="auto">
            <a:xfrm>
              <a:off x="1968" y="2736"/>
              <a:ext cx="1392" cy="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224286" name="Line 30"/>
            <p:cNvSpPr>
              <a:spLocks noChangeShapeType="1"/>
            </p:cNvSpPr>
            <p:nvPr/>
          </p:nvSpPr>
          <p:spPr bwMode="auto">
            <a:xfrm>
              <a:off x="1968" y="3120"/>
              <a:ext cx="1392" cy="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224287" name="Text Box 31"/>
            <p:cNvSpPr txBox="1">
              <a:spLocks noChangeArrowheads="1"/>
            </p:cNvSpPr>
            <p:nvPr/>
          </p:nvSpPr>
          <p:spPr bwMode="auto">
            <a:xfrm>
              <a:off x="3696" y="2976"/>
              <a:ext cx="1108" cy="288"/>
            </a:xfrm>
            <a:prstGeom prst="rect">
              <a:avLst/>
            </a:prstGeom>
            <a:noFill/>
            <a:ln w="9525">
              <a:noFill/>
              <a:miter lim="800000"/>
              <a:headEnd/>
              <a:tailEnd/>
            </a:ln>
            <a:effectLst/>
          </p:spPr>
          <p:txBody>
            <a:bodyPr>
              <a:prstTxWarp prst="textNoShape">
                <a:avLst/>
              </a:prstTxWarp>
              <a:spAutoFit/>
            </a:bodyPr>
            <a:lstStyle/>
            <a:p>
              <a:r>
                <a:rPr lang="en-US"/>
                <a:t>seq. from D</a:t>
              </a:r>
            </a:p>
          </p:txBody>
        </p:sp>
        <p:sp>
          <p:nvSpPr>
            <p:cNvPr id="224288" name="Text Box 32"/>
            <p:cNvSpPr txBox="1">
              <a:spLocks noChangeArrowheads="1"/>
            </p:cNvSpPr>
            <p:nvPr/>
          </p:nvSpPr>
          <p:spPr bwMode="auto">
            <a:xfrm>
              <a:off x="3696" y="2016"/>
              <a:ext cx="1070" cy="288"/>
            </a:xfrm>
            <a:prstGeom prst="rect">
              <a:avLst/>
            </a:prstGeom>
            <a:noFill/>
            <a:ln w="9525">
              <a:noFill/>
              <a:miter lim="800000"/>
              <a:headEnd/>
              <a:tailEnd/>
            </a:ln>
            <a:effectLst/>
          </p:spPr>
          <p:txBody>
            <a:bodyPr wrap="none">
              <a:prstTxWarp prst="textNoShape">
                <a:avLst/>
              </a:prstTxWarp>
              <a:spAutoFit/>
            </a:bodyPr>
            <a:lstStyle/>
            <a:p>
              <a:r>
                <a:rPr lang="en-US"/>
                <a:t>seq. from A</a:t>
              </a:r>
            </a:p>
          </p:txBody>
        </p:sp>
        <p:sp>
          <p:nvSpPr>
            <p:cNvPr id="224289" name="Text Box 33"/>
            <p:cNvSpPr txBox="1">
              <a:spLocks noChangeArrowheads="1"/>
            </p:cNvSpPr>
            <p:nvPr/>
          </p:nvSpPr>
          <p:spPr bwMode="auto">
            <a:xfrm>
              <a:off x="3696" y="2640"/>
              <a:ext cx="1077" cy="291"/>
            </a:xfrm>
            <a:prstGeom prst="rect">
              <a:avLst/>
            </a:prstGeom>
            <a:noFill/>
            <a:ln w="9525">
              <a:noFill/>
              <a:miter lim="800000"/>
              <a:headEnd/>
              <a:tailEnd/>
            </a:ln>
            <a:effectLst/>
          </p:spPr>
          <p:txBody>
            <a:bodyPr wrap="none">
              <a:prstTxWarp prst="textNoShape">
                <a:avLst/>
              </a:prstTxWarp>
              <a:spAutoFit/>
            </a:bodyPr>
            <a:lstStyle/>
            <a:p>
              <a:r>
                <a:rPr lang="en-US"/>
                <a:t>seq. from C</a:t>
              </a:r>
            </a:p>
          </p:txBody>
        </p:sp>
        <p:sp>
          <p:nvSpPr>
            <p:cNvPr id="224290" name="Text Box 34"/>
            <p:cNvSpPr txBox="1">
              <a:spLocks noChangeArrowheads="1"/>
            </p:cNvSpPr>
            <p:nvPr/>
          </p:nvSpPr>
          <p:spPr bwMode="auto">
            <a:xfrm>
              <a:off x="3696" y="2304"/>
              <a:ext cx="1066" cy="291"/>
            </a:xfrm>
            <a:prstGeom prst="rect">
              <a:avLst/>
            </a:prstGeom>
            <a:noFill/>
            <a:ln w="9525">
              <a:noFill/>
              <a:miter lim="800000"/>
              <a:headEnd/>
              <a:tailEnd/>
            </a:ln>
            <a:effectLst/>
          </p:spPr>
          <p:txBody>
            <a:bodyPr wrap="none">
              <a:prstTxWarp prst="textNoShape">
                <a:avLst/>
              </a:prstTxWarp>
              <a:spAutoFit/>
            </a:bodyPr>
            <a:lstStyle/>
            <a:p>
              <a:r>
                <a:rPr lang="en-US"/>
                <a:t>seq. from B</a:t>
              </a:r>
            </a:p>
          </p:txBody>
        </p:sp>
        <p:sp>
          <p:nvSpPr>
            <p:cNvPr id="224291" name="Line 35"/>
            <p:cNvSpPr>
              <a:spLocks noChangeShapeType="1"/>
            </p:cNvSpPr>
            <p:nvPr/>
          </p:nvSpPr>
          <p:spPr bwMode="auto">
            <a:xfrm>
              <a:off x="1200" y="3360"/>
              <a:ext cx="240" cy="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224292" name="Line 36"/>
            <p:cNvSpPr>
              <a:spLocks noChangeShapeType="1"/>
            </p:cNvSpPr>
            <p:nvPr/>
          </p:nvSpPr>
          <p:spPr bwMode="auto">
            <a:xfrm>
              <a:off x="1440" y="2592"/>
              <a:ext cx="1" cy="912"/>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224293" name="Line 37"/>
            <p:cNvSpPr>
              <a:spLocks noChangeShapeType="1"/>
            </p:cNvSpPr>
            <p:nvPr/>
          </p:nvSpPr>
          <p:spPr bwMode="auto">
            <a:xfrm>
              <a:off x="1728" y="3360"/>
              <a:ext cx="1" cy="528"/>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224294" name="Line 38"/>
            <p:cNvSpPr>
              <a:spLocks noChangeShapeType="1"/>
            </p:cNvSpPr>
            <p:nvPr/>
          </p:nvSpPr>
          <p:spPr bwMode="auto">
            <a:xfrm>
              <a:off x="1728" y="3360"/>
              <a:ext cx="1728" cy="1"/>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224295" name="Line 39"/>
            <p:cNvSpPr>
              <a:spLocks noChangeShapeType="1"/>
            </p:cNvSpPr>
            <p:nvPr/>
          </p:nvSpPr>
          <p:spPr bwMode="auto">
            <a:xfrm flipV="1">
              <a:off x="1728" y="3888"/>
              <a:ext cx="192" cy="1"/>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224296" name="Line 40"/>
            <p:cNvSpPr>
              <a:spLocks noChangeShapeType="1"/>
            </p:cNvSpPr>
            <p:nvPr/>
          </p:nvSpPr>
          <p:spPr bwMode="auto">
            <a:xfrm>
              <a:off x="1920" y="3648"/>
              <a:ext cx="0" cy="384"/>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224297" name="Line 41"/>
            <p:cNvSpPr>
              <a:spLocks noChangeShapeType="1"/>
            </p:cNvSpPr>
            <p:nvPr/>
          </p:nvSpPr>
          <p:spPr bwMode="auto">
            <a:xfrm>
              <a:off x="1920" y="3648"/>
              <a:ext cx="1392" cy="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224298" name="Line 42"/>
            <p:cNvSpPr>
              <a:spLocks noChangeShapeType="1"/>
            </p:cNvSpPr>
            <p:nvPr/>
          </p:nvSpPr>
          <p:spPr bwMode="auto">
            <a:xfrm>
              <a:off x="1920" y="4032"/>
              <a:ext cx="1392" cy="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224299" name="Text Box 43"/>
            <p:cNvSpPr txBox="1">
              <a:spLocks noChangeArrowheads="1"/>
            </p:cNvSpPr>
            <p:nvPr/>
          </p:nvSpPr>
          <p:spPr bwMode="auto">
            <a:xfrm>
              <a:off x="3648" y="3888"/>
              <a:ext cx="1392" cy="288"/>
            </a:xfrm>
            <a:prstGeom prst="rect">
              <a:avLst/>
            </a:prstGeom>
            <a:noFill/>
            <a:ln w="9525">
              <a:noFill/>
              <a:miter lim="800000"/>
              <a:headEnd/>
              <a:tailEnd/>
            </a:ln>
            <a:effectLst/>
          </p:spPr>
          <p:txBody>
            <a:bodyPr>
              <a:prstTxWarp prst="textNoShape">
                <a:avLst/>
              </a:prstTxWarp>
              <a:spAutoFit/>
            </a:bodyPr>
            <a:lstStyle/>
            <a:p>
              <a:r>
                <a:rPr lang="en-US"/>
                <a:t>seq.’ from D</a:t>
              </a:r>
            </a:p>
          </p:txBody>
        </p:sp>
        <p:sp>
          <p:nvSpPr>
            <p:cNvPr id="224300" name="Text Box 44"/>
            <p:cNvSpPr txBox="1">
              <a:spLocks noChangeArrowheads="1"/>
            </p:cNvSpPr>
            <p:nvPr/>
          </p:nvSpPr>
          <p:spPr bwMode="auto">
            <a:xfrm>
              <a:off x="3648" y="3552"/>
              <a:ext cx="1134" cy="288"/>
            </a:xfrm>
            <a:prstGeom prst="rect">
              <a:avLst/>
            </a:prstGeom>
            <a:noFill/>
            <a:ln w="9525">
              <a:noFill/>
              <a:miter lim="800000"/>
              <a:headEnd/>
              <a:tailEnd/>
            </a:ln>
            <a:effectLst/>
          </p:spPr>
          <p:txBody>
            <a:bodyPr wrap="none">
              <a:prstTxWarp prst="textNoShape">
                <a:avLst/>
              </a:prstTxWarp>
              <a:spAutoFit/>
            </a:bodyPr>
            <a:lstStyle/>
            <a:p>
              <a:r>
                <a:rPr lang="en-US"/>
                <a:t>seq.’ from C</a:t>
              </a:r>
            </a:p>
          </p:txBody>
        </p:sp>
        <p:sp>
          <p:nvSpPr>
            <p:cNvPr id="224301" name="Text Box 45"/>
            <p:cNvSpPr txBox="1">
              <a:spLocks noChangeArrowheads="1"/>
            </p:cNvSpPr>
            <p:nvPr/>
          </p:nvSpPr>
          <p:spPr bwMode="auto">
            <a:xfrm>
              <a:off x="3648" y="3216"/>
              <a:ext cx="1124" cy="288"/>
            </a:xfrm>
            <a:prstGeom prst="rect">
              <a:avLst/>
            </a:prstGeom>
            <a:noFill/>
            <a:ln w="9525">
              <a:noFill/>
              <a:miter lim="800000"/>
              <a:headEnd/>
              <a:tailEnd/>
            </a:ln>
            <a:effectLst/>
          </p:spPr>
          <p:txBody>
            <a:bodyPr wrap="none">
              <a:prstTxWarp prst="textNoShape">
                <a:avLst/>
              </a:prstTxWarp>
              <a:spAutoFit/>
            </a:bodyPr>
            <a:lstStyle/>
            <a:p>
              <a:r>
                <a:rPr lang="en-US"/>
                <a:t>seq.’ from B</a:t>
              </a:r>
            </a:p>
          </p:txBody>
        </p:sp>
        <p:sp>
          <p:nvSpPr>
            <p:cNvPr id="224302" name="Line 46"/>
            <p:cNvSpPr>
              <a:spLocks noChangeShapeType="1"/>
            </p:cNvSpPr>
            <p:nvPr/>
          </p:nvSpPr>
          <p:spPr bwMode="auto">
            <a:xfrm>
              <a:off x="1440" y="3504"/>
              <a:ext cx="288" cy="0"/>
            </a:xfrm>
            <a:prstGeom prst="line">
              <a:avLst/>
            </a:prstGeom>
            <a:noFill/>
            <a:ln w="9525">
              <a:solidFill>
                <a:schemeClr val="tx1"/>
              </a:solidFill>
              <a:round/>
              <a:headEnd/>
              <a:tailEnd/>
            </a:ln>
            <a:effectLst/>
          </p:spPr>
          <p:txBody>
            <a:bodyPr>
              <a:prstTxWarp prst="textNoShape">
                <a:avLst/>
              </a:prstTxWarp>
            </a:bodyPr>
            <a:lstStyle/>
            <a:p>
              <a:endParaRPr lang="en-US"/>
            </a:p>
          </p:txBody>
        </p:sp>
      </p:grpSp>
      <p:grpSp>
        <p:nvGrpSpPr>
          <p:cNvPr id="3" name="Group 47"/>
          <p:cNvGrpSpPr>
            <a:grpSpLocks/>
          </p:cNvGrpSpPr>
          <p:nvPr/>
        </p:nvGrpSpPr>
        <p:grpSpPr bwMode="auto">
          <a:xfrm>
            <a:off x="5" y="5334011"/>
            <a:ext cx="2347913" cy="919163"/>
            <a:chOff x="0" y="3360"/>
            <a:chExt cx="1479" cy="579"/>
          </a:xfrm>
        </p:grpSpPr>
        <p:sp>
          <p:nvSpPr>
            <p:cNvPr id="224304" name="Line 48"/>
            <p:cNvSpPr>
              <a:spLocks noChangeShapeType="1"/>
            </p:cNvSpPr>
            <p:nvPr/>
          </p:nvSpPr>
          <p:spPr bwMode="auto">
            <a:xfrm flipV="1">
              <a:off x="912" y="3360"/>
              <a:ext cx="528" cy="288"/>
            </a:xfrm>
            <a:prstGeom prst="line">
              <a:avLst/>
            </a:prstGeom>
            <a:noFill/>
            <a:ln w="57150">
              <a:solidFill>
                <a:schemeClr val="hlink"/>
              </a:solidFill>
              <a:round/>
              <a:headEnd/>
              <a:tailEnd type="triangle" w="med" len="med"/>
            </a:ln>
            <a:effectLst/>
          </p:spPr>
          <p:txBody>
            <a:bodyPr>
              <a:prstTxWarp prst="textNoShape">
                <a:avLst/>
              </a:prstTxWarp>
            </a:bodyPr>
            <a:lstStyle/>
            <a:p>
              <a:endParaRPr lang="en-US"/>
            </a:p>
          </p:txBody>
        </p:sp>
        <p:sp>
          <p:nvSpPr>
            <p:cNvPr id="224305" name="Text Box 49"/>
            <p:cNvSpPr txBox="1">
              <a:spLocks noChangeArrowheads="1"/>
            </p:cNvSpPr>
            <p:nvPr/>
          </p:nvSpPr>
          <p:spPr bwMode="auto">
            <a:xfrm>
              <a:off x="0" y="3648"/>
              <a:ext cx="1479" cy="291"/>
            </a:xfrm>
            <a:prstGeom prst="rect">
              <a:avLst/>
            </a:prstGeom>
            <a:noFill/>
            <a:ln w="9525">
              <a:solidFill>
                <a:schemeClr val="hlink"/>
              </a:solidFill>
              <a:miter lim="800000"/>
              <a:headEnd/>
              <a:tailEnd/>
            </a:ln>
            <a:effectLst/>
          </p:spPr>
          <p:txBody>
            <a:bodyPr wrap="none">
              <a:prstTxWarp prst="textNoShape">
                <a:avLst/>
              </a:prstTxWarp>
              <a:spAutoFit/>
            </a:bodyPr>
            <a:lstStyle/>
            <a:p>
              <a:r>
                <a:rPr lang="en-US">
                  <a:solidFill>
                    <a:schemeClr val="hlink"/>
                  </a:solidFill>
                </a:rPr>
                <a:t>gene duplication </a:t>
              </a:r>
            </a:p>
          </p:txBody>
        </p:sp>
      </p:grpSp>
      <p:grpSp>
        <p:nvGrpSpPr>
          <p:cNvPr id="4" name="Group 50"/>
          <p:cNvGrpSpPr>
            <a:grpSpLocks/>
          </p:cNvGrpSpPr>
          <p:nvPr/>
        </p:nvGrpSpPr>
        <p:grpSpPr bwMode="auto">
          <a:xfrm>
            <a:off x="0" y="2971800"/>
            <a:ext cx="9144000" cy="3886200"/>
            <a:chOff x="0" y="1872"/>
            <a:chExt cx="5760" cy="2448"/>
          </a:xfrm>
        </p:grpSpPr>
        <p:sp>
          <p:nvSpPr>
            <p:cNvPr id="224307" name="Rectangle 51"/>
            <p:cNvSpPr>
              <a:spLocks noChangeArrowheads="1"/>
            </p:cNvSpPr>
            <p:nvPr/>
          </p:nvSpPr>
          <p:spPr bwMode="auto">
            <a:xfrm>
              <a:off x="0" y="1920"/>
              <a:ext cx="5760" cy="2400"/>
            </a:xfrm>
            <a:prstGeom prst="rect">
              <a:avLst/>
            </a:prstGeom>
            <a:solidFill>
              <a:schemeClr val="bg1"/>
            </a:solidFill>
            <a:ln w="9525">
              <a:solidFill>
                <a:schemeClr val="tx1"/>
              </a:solidFill>
              <a:miter lim="800000"/>
              <a:headEnd/>
              <a:tailEnd/>
            </a:ln>
            <a:effectLst/>
          </p:spPr>
          <p:txBody>
            <a:bodyPr wrap="none" anchor="ctr">
              <a:prstTxWarp prst="textNoShape">
                <a:avLst/>
              </a:prstTxWarp>
            </a:bodyPr>
            <a:lstStyle/>
            <a:p>
              <a:endParaRPr lang="en-US"/>
            </a:p>
          </p:txBody>
        </p:sp>
        <p:sp>
          <p:nvSpPr>
            <p:cNvPr id="224308" name="Rectangle 52"/>
            <p:cNvSpPr>
              <a:spLocks noChangeArrowheads="1"/>
            </p:cNvSpPr>
            <p:nvPr/>
          </p:nvSpPr>
          <p:spPr bwMode="auto">
            <a:xfrm>
              <a:off x="0" y="1872"/>
              <a:ext cx="1374" cy="291"/>
            </a:xfrm>
            <a:prstGeom prst="rect">
              <a:avLst/>
            </a:prstGeom>
            <a:noFill/>
            <a:ln w="9525">
              <a:noFill/>
              <a:miter lim="800000"/>
              <a:headEnd/>
              <a:tailEnd/>
            </a:ln>
            <a:effectLst/>
          </p:spPr>
          <p:txBody>
            <a:bodyPr wrap="none">
              <a:prstTxWarp prst="textNoShape">
                <a:avLst/>
              </a:prstTxWarp>
              <a:spAutoFit/>
            </a:bodyPr>
            <a:lstStyle/>
            <a:p>
              <a:r>
                <a:rPr lang="en-US"/>
                <a:t>molecular tree:</a:t>
              </a:r>
            </a:p>
          </p:txBody>
        </p:sp>
        <p:sp>
          <p:nvSpPr>
            <p:cNvPr id="224309" name="Line 53"/>
            <p:cNvSpPr>
              <a:spLocks noChangeShapeType="1"/>
            </p:cNvSpPr>
            <p:nvPr/>
          </p:nvSpPr>
          <p:spPr bwMode="auto">
            <a:xfrm>
              <a:off x="1200" y="2160"/>
              <a:ext cx="2352" cy="0"/>
            </a:xfrm>
            <a:prstGeom prst="line">
              <a:avLst/>
            </a:prstGeom>
            <a:noFill/>
            <a:ln w="9525">
              <a:solidFill>
                <a:schemeClr val="hlink"/>
              </a:solidFill>
              <a:round/>
              <a:headEnd/>
              <a:tailEnd/>
            </a:ln>
            <a:effectLst/>
          </p:spPr>
          <p:txBody>
            <a:bodyPr>
              <a:prstTxWarp prst="textNoShape">
                <a:avLst/>
              </a:prstTxWarp>
            </a:bodyPr>
            <a:lstStyle/>
            <a:p>
              <a:endParaRPr lang="en-US"/>
            </a:p>
          </p:txBody>
        </p:sp>
        <p:sp>
          <p:nvSpPr>
            <p:cNvPr id="224310" name="Line 54"/>
            <p:cNvSpPr>
              <a:spLocks noChangeShapeType="1"/>
            </p:cNvSpPr>
            <p:nvPr/>
          </p:nvSpPr>
          <p:spPr bwMode="auto">
            <a:xfrm>
              <a:off x="1200" y="2160"/>
              <a:ext cx="0" cy="1200"/>
            </a:xfrm>
            <a:prstGeom prst="line">
              <a:avLst/>
            </a:prstGeom>
            <a:noFill/>
            <a:ln w="9525">
              <a:solidFill>
                <a:schemeClr val="hlink"/>
              </a:solidFill>
              <a:round/>
              <a:headEnd/>
              <a:tailEnd/>
            </a:ln>
            <a:effectLst/>
          </p:spPr>
          <p:txBody>
            <a:bodyPr>
              <a:prstTxWarp prst="textNoShape">
                <a:avLst/>
              </a:prstTxWarp>
            </a:bodyPr>
            <a:lstStyle/>
            <a:p>
              <a:endParaRPr lang="en-US"/>
            </a:p>
          </p:txBody>
        </p:sp>
        <p:sp>
          <p:nvSpPr>
            <p:cNvPr id="224311" name="Line 55"/>
            <p:cNvSpPr>
              <a:spLocks noChangeShapeType="1"/>
            </p:cNvSpPr>
            <p:nvPr/>
          </p:nvSpPr>
          <p:spPr bwMode="auto">
            <a:xfrm>
              <a:off x="1440" y="2592"/>
              <a:ext cx="240" cy="0"/>
            </a:xfrm>
            <a:prstGeom prst="line">
              <a:avLst/>
            </a:prstGeom>
            <a:noFill/>
            <a:ln w="9525">
              <a:solidFill>
                <a:schemeClr val="hlink"/>
              </a:solidFill>
              <a:round/>
              <a:headEnd/>
              <a:tailEnd/>
            </a:ln>
            <a:effectLst/>
          </p:spPr>
          <p:txBody>
            <a:bodyPr>
              <a:prstTxWarp prst="textNoShape">
                <a:avLst/>
              </a:prstTxWarp>
            </a:bodyPr>
            <a:lstStyle/>
            <a:p>
              <a:endParaRPr lang="en-US"/>
            </a:p>
          </p:txBody>
        </p:sp>
        <p:sp>
          <p:nvSpPr>
            <p:cNvPr id="224312" name="Line 56"/>
            <p:cNvSpPr>
              <a:spLocks noChangeShapeType="1"/>
            </p:cNvSpPr>
            <p:nvPr/>
          </p:nvSpPr>
          <p:spPr bwMode="auto">
            <a:xfrm>
              <a:off x="1680" y="2448"/>
              <a:ext cx="0" cy="144"/>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224313" name="Line 57"/>
            <p:cNvSpPr>
              <a:spLocks noChangeShapeType="1"/>
            </p:cNvSpPr>
            <p:nvPr/>
          </p:nvSpPr>
          <p:spPr bwMode="auto">
            <a:xfrm>
              <a:off x="1680" y="2448"/>
              <a:ext cx="1824" cy="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224314" name="Line 58"/>
            <p:cNvSpPr>
              <a:spLocks noChangeShapeType="1"/>
            </p:cNvSpPr>
            <p:nvPr/>
          </p:nvSpPr>
          <p:spPr bwMode="auto">
            <a:xfrm flipV="1">
              <a:off x="1680" y="2880"/>
              <a:ext cx="288" cy="0"/>
            </a:xfrm>
            <a:prstGeom prst="line">
              <a:avLst/>
            </a:prstGeom>
            <a:noFill/>
            <a:ln w="9525">
              <a:solidFill>
                <a:schemeClr val="hlink"/>
              </a:solidFill>
              <a:round/>
              <a:headEnd/>
              <a:tailEnd/>
            </a:ln>
            <a:effectLst/>
          </p:spPr>
          <p:txBody>
            <a:bodyPr>
              <a:prstTxWarp prst="textNoShape">
                <a:avLst/>
              </a:prstTxWarp>
            </a:bodyPr>
            <a:lstStyle/>
            <a:p>
              <a:endParaRPr lang="en-US"/>
            </a:p>
          </p:txBody>
        </p:sp>
        <p:sp>
          <p:nvSpPr>
            <p:cNvPr id="224315" name="Line 59"/>
            <p:cNvSpPr>
              <a:spLocks noChangeShapeType="1"/>
            </p:cNvSpPr>
            <p:nvPr/>
          </p:nvSpPr>
          <p:spPr bwMode="auto">
            <a:xfrm>
              <a:off x="1968" y="2736"/>
              <a:ext cx="0" cy="144"/>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224316" name="Line 60"/>
            <p:cNvSpPr>
              <a:spLocks noChangeShapeType="1"/>
            </p:cNvSpPr>
            <p:nvPr/>
          </p:nvSpPr>
          <p:spPr bwMode="auto">
            <a:xfrm>
              <a:off x="1968" y="2736"/>
              <a:ext cx="1392" cy="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224317" name="Line 61"/>
            <p:cNvSpPr>
              <a:spLocks noChangeShapeType="1"/>
            </p:cNvSpPr>
            <p:nvPr/>
          </p:nvSpPr>
          <p:spPr bwMode="auto">
            <a:xfrm>
              <a:off x="1968" y="3120"/>
              <a:ext cx="1392" cy="0"/>
            </a:xfrm>
            <a:prstGeom prst="line">
              <a:avLst/>
            </a:prstGeom>
            <a:noFill/>
            <a:ln w="9525">
              <a:solidFill>
                <a:schemeClr val="hlink"/>
              </a:solidFill>
              <a:round/>
              <a:headEnd/>
              <a:tailEnd/>
            </a:ln>
            <a:effectLst/>
          </p:spPr>
          <p:txBody>
            <a:bodyPr>
              <a:prstTxWarp prst="textNoShape">
                <a:avLst/>
              </a:prstTxWarp>
            </a:bodyPr>
            <a:lstStyle/>
            <a:p>
              <a:endParaRPr lang="en-US"/>
            </a:p>
          </p:txBody>
        </p:sp>
        <p:sp>
          <p:nvSpPr>
            <p:cNvPr id="224318" name="Text Box 62"/>
            <p:cNvSpPr txBox="1">
              <a:spLocks noChangeArrowheads="1"/>
            </p:cNvSpPr>
            <p:nvPr/>
          </p:nvSpPr>
          <p:spPr bwMode="auto">
            <a:xfrm>
              <a:off x="3696" y="2976"/>
              <a:ext cx="1108" cy="288"/>
            </a:xfrm>
            <a:prstGeom prst="rect">
              <a:avLst/>
            </a:prstGeom>
            <a:noFill/>
            <a:ln w="9525">
              <a:noFill/>
              <a:miter lim="800000"/>
              <a:headEnd/>
              <a:tailEnd/>
            </a:ln>
            <a:effectLst/>
          </p:spPr>
          <p:txBody>
            <a:bodyPr>
              <a:prstTxWarp prst="textNoShape">
                <a:avLst/>
              </a:prstTxWarp>
              <a:spAutoFit/>
            </a:bodyPr>
            <a:lstStyle/>
            <a:p>
              <a:r>
                <a:rPr lang="en-US">
                  <a:solidFill>
                    <a:schemeClr val="hlink"/>
                  </a:solidFill>
                </a:rPr>
                <a:t>seq. from D</a:t>
              </a:r>
            </a:p>
          </p:txBody>
        </p:sp>
        <p:sp>
          <p:nvSpPr>
            <p:cNvPr id="224319" name="Text Box 63"/>
            <p:cNvSpPr txBox="1">
              <a:spLocks noChangeArrowheads="1"/>
            </p:cNvSpPr>
            <p:nvPr/>
          </p:nvSpPr>
          <p:spPr bwMode="auto">
            <a:xfrm>
              <a:off x="3696" y="2016"/>
              <a:ext cx="1070" cy="288"/>
            </a:xfrm>
            <a:prstGeom prst="rect">
              <a:avLst/>
            </a:prstGeom>
            <a:noFill/>
            <a:ln w="9525">
              <a:noFill/>
              <a:miter lim="800000"/>
              <a:headEnd/>
              <a:tailEnd/>
            </a:ln>
            <a:effectLst/>
          </p:spPr>
          <p:txBody>
            <a:bodyPr wrap="none">
              <a:prstTxWarp prst="textNoShape">
                <a:avLst/>
              </a:prstTxWarp>
              <a:spAutoFit/>
            </a:bodyPr>
            <a:lstStyle/>
            <a:p>
              <a:r>
                <a:rPr lang="en-US">
                  <a:solidFill>
                    <a:schemeClr val="hlink"/>
                  </a:solidFill>
                </a:rPr>
                <a:t>seq. from A</a:t>
              </a:r>
            </a:p>
          </p:txBody>
        </p:sp>
        <p:sp>
          <p:nvSpPr>
            <p:cNvPr id="224320" name="Text Box 64"/>
            <p:cNvSpPr txBox="1">
              <a:spLocks noChangeArrowheads="1"/>
            </p:cNvSpPr>
            <p:nvPr/>
          </p:nvSpPr>
          <p:spPr bwMode="auto">
            <a:xfrm>
              <a:off x="3696" y="2640"/>
              <a:ext cx="1077" cy="291"/>
            </a:xfrm>
            <a:prstGeom prst="rect">
              <a:avLst/>
            </a:prstGeom>
            <a:noFill/>
            <a:ln w="9525">
              <a:noFill/>
              <a:miter lim="800000"/>
              <a:headEnd/>
              <a:tailEnd/>
            </a:ln>
            <a:effectLst/>
          </p:spPr>
          <p:txBody>
            <a:bodyPr wrap="none">
              <a:prstTxWarp prst="textNoShape">
                <a:avLst/>
              </a:prstTxWarp>
              <a:spAutoFit/>
            </a:bodyPr>
            <a:lstStyle/>
            <a:p>
              <a:r>
                <a:rPr lang="en-US"/>
                <a:t>seq. from C</a:t>
              </a:r>
            </a:p>
          </p:txBody>
        </p:sp>
        <p:sp>
          <p:nvSpPr>
            <p:cNvPr id="224321" name="Text Box 65"/>
            <p:cNvSpPr txBox="1">
              <a:spLocks noChangeArrowheads="1"/>
            </p:cNvSpPr>
            <p:nvPr/>
          </p:nvSpPr>
          <p:spPr bwMode="auto">
            <a:xfrm>
              <a:off x="3696" y="2304"/>
              <a:ext cx="1066" cy="291"/>
            </a:xfrm>
            <a:prstGeom prst="rect">
              <a:avLst/>
            </a:prstGeom>
            <a:noFill/>
            <a:ln w="9525">
              <a:noFill/>
              <a:miter lim="800000"/>
              <a:headEnd/>
              <a:tailEnd/>
            </a:ln>
            <a:effectLst/>
          </p:spPr>
          <p:txBody>
            <a:bodyPr wrap="none">
              <a:prstTxWarp prst="textNoShape">
                <a:avLst/>
              </a:prstTxWarp>
              <a:spAutoFit/>
            </a:bodyPr>
            <a:lstStyle/>
            <a:p>
              <a:r>
                <a:rPr lang="en-US"/>
                <a:t>seq. from B</a:t>
              </a:r>
            </a:p>
          </p:txBody>
        </p:sp>
        <p:sp>
          <p:nvSpPr>
            <p:cNvPr id="224322" name="Line 66"/>
            <p:cNvSpPr>
              <a:spLocks noChangeShapeType="1"/>
            </p:cNvSpPr>
            <p:nvPr/>
          </p:nvSpPr>
          <p:spPr bwMode="auto">
            <a:xfrm>
              <a:off x="1200" y="3360"/>
              <a:ext cx="240" cy="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224323" name="Line 67"/>
            <p:cNvSpPr>
              <a:spLocks noChangeShapeType="1"/>
            </p:cNvSpPr>
            <p:nvPr/>
          </p:nvSpPr>
          <p:spPr bwMode="auto">
            <a:xfrm>
              <a:off x="1440" y="2592"/>
              <a:ext cx="1" cy="912"/>
            </a:xfrm>
            <a:prstGeom prst="line">
              <a:avLst/>
            </a:prstGeom>
            <a:noFill/>
            <a:ln w="9525">
              <a:solidFill>
                <a:schemeClr val="hlink"/>
              </a:solidFill>
              <a:round/>
              <a:headEnd/>
              <a:tailEnd/>
            </a:ln>
            <a:effectLst/>
          </p:spPr>
          <p:txBody>
            <a:bodyPr>
              <a:prstTxWarp prst="textNoShape">
                <a:avLst/>
              </a:prstTxWarp>
            </a:bodyPr>
            <a:lstStyle/>
            <a:p>
              <a:endParaRPr lang="en-US"/>
            </a:p>
          </p:txBody>
        </p:sp>
        <p:sp>
          <p:nvSpPr>
            <p:cNvPr id="224324" name="Line 68"/>
            <p:cNvSpPr>
              <a:spLocks noChangeShapeType="1"/>
            </p:cNvSpPr>
            <p:nvPr/>
          </p:nvSpPr>
          <p:spPr bwMode="auto">
            <a:xfrm>
              <a:off x="1728" y="3504"/>
              <a:ext cx="1" cy="384"/>
            </a:xfrm>
            <a:prstGeom prst="line">
              <a:avLst/>
            </a:prstGeom>
            <a:noFill/>
            <a:ln w="9525">
              <a:solidFill>
                <a:schemeClr val="hlink"/>
              </a:solidFill>
              <a:round/>
              <a:headEnd/>
              <a:tailEnd/>
            </a:ln>
            <a:effectLst/>
          </p:spPr>
          <p:txBody>
            <a:bodyPr>
              <a:prstTxWarp prst="textNoShape">
                <a:avLst/>
              </a:prstTxWarp>
            </a:bodyPr>
            <a:lstStyle/>
            <a:p>
              <a:endParaRPr lang="en-US"/>
            </a:p>
          </p:txBody>
        </p:sp>
        <p:sp>
          <p:nvSpPr>
            <p:cNvPr id="224325" name="Line 69"/>
            <p:cNvSpPr>
              <a:spLocks noChangeShapeType="1"/>
            </p:cNvSpPr>
            <p:nvPr/>
          </p:nvSpPr>
          <p:spPr bwMode="auto">
            <a:xfrm>
              <a:off x="1728" y="3360"/>
              <a:ext cx="1728" cy="1"/>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224326" name="Line 70"/>
            <p:cNvSpPr>
              <a:spLocks noChangeShapeType="1"/>
            </p:cNvSpPr>
            <p:nvPr/>
          </p:nvSpPr>
          <p:spPr bwMode="auto">
            <a:xfrm flipV="1">
              <a:off x="1728" y="3888"/>
              <a:ext cx="192" cy="1"/>
            </a:xfrm>
            <a:prstGeom prst="line">
              <a:avLst/>
            </a:prstGeom>
            <a:noFill/>
            <a:ln w="9525">
              <a:solidFill>
                <a:schemeClr val="hlink"/>
              </a:solidFill>
              <a:round/>
              <a:headEnd/>
              <a:tailEnd/>
            </a:ln>
            <a:effectLst/>
          </p:spPr>
          <p:txBody>
            <a:bodyPr>
              <a:prstTxWarp prst="textNoShape">
                <a:avLst/>
              </a:prstTxWarp>
            </a:bodyPr>
            <a:lstStyle/>
            <a:p>
              <a:endParaRPr lang="en-US"/>
            </a:p>
          </p:txBody>
        </p:sp>
        <p:sp>
          <p:nvSpPr>
            <p:cNvPr id="224327" name="Line 71"/>
            <p:cNvSpPr>
              <a:spLocks noChangeShapeType="1"/>
            </p:cNvSpPr>
            <p:nvPr/>
          </p:nvSpPr>
          <p:spPr bwMode="auto">
            <a:xfrm>
              <a:off x="1920" y="3648"/>
              <a:ext cx="0" cy="384"/>
            </a:xfrm>
            <a:prstGeom prst="line">
              <a:avLst/>
            </a:prstGeom>
            <a:noFill/>
            <a:ln w="9525">
              <a:solidFill>
                <a:schemeClr val="hlink"/>
              </a:solidFill>
              <a:round/>
              <a:headEnd/>
              <a:tailEnd/>
            </a:ln>
            <a:effectLst/>
          </p:spPr>
          <p:txBody>
            <a:bodyPr>
              <a:prstTxWarp prst="textNoShape">
                <a:avLst/>
              </a:prstTxWarp>
            </a:bodyPr>
            <a:lstStyle/>
            <a:p>
              <a:endParaRPr lang="en-US"/>
            </a:p>
          </p:txBody>
        </p:sp>
        <p:sp>
          <p:nvSpPr>
            <p:cNvPr id="224328" name="Line 72"/>
            <p:cNvSpPr>
              <a:spLocks noChangeShapeType="1"/>
            </p:cNvSpPr>
            <p:nvPr/>
          </p:nvSpPr>
          <p:spPr bwMode="auto">
            <a:xfrm>
              <a:off x="1920" y="3648"/>
              <a:ext cx="1392" cy="0"/>
            </a:xfrm>
            <a:prstGeom prst="line">
              <a:avLst/>
            </a:prstGeom>
            <a:noFill/>
            <a:ln w="9525">
              <a:solidFill>
                <a:schemeClr val="hlink"/>
              </a:solidFill>
              <a:round/>
              <a:headEnd/>
              <a:tailEnd/>
            </a:ln>
            <a:effectLst/>
          </p:spPr>
          <p:txBody>
            <a:bodyPr>
              <a:prstTxWarp prst="textNoShape">
                <a:avLst/>
              </a:prstTxWarp>
            </a:bodyPr>
            <a:lstStyle/>
            <a:p>
              <a:endParaRPr lang="en-US"/>
            </a:p>
          </p:txBody>
        </p:sp>
        <p:sp>
          <p:nvSpPr>
            <p:cNvPr id="224329" name="Line 73"/>
            <p:cNvSpPr>
              <a:spLocks noChangeShapeType="1"/>
            </p:cNvSpPr>
            <p:nvPr/>
          </p:nvSpPr>
          <p:spPr bwMode="auto">
            <a:xfrm>
              <a:off x="1920" y="4032"/>
              <a:ext cx="1392" cy="0"/>
            </a:xfrm>
            <a:prstGeom prst="line">
              <a:avLst/>
            </a:prstGeom>
            <a:noFill/>
            <a:ln w="9525">
              <a:solidFill>
                <a:schemeClr val="hlink"/>
              </a:solidFill>
              <a:round/>
              <a:headEnd/>
              <a:tailEnd/>
            </a:ln>
            <a:effectLst/>
          </p:spPr>
          <p:txBody>
            <a:bodyPr>
              <a:prstTxWarp prst="textNoShape">
                <a:avLst/>
              </a:prstTxWarp>
            </a:bodyPr>
            <a:lstStyle/>
            <a:p>
              <a:endParaRPr lang="en-US"/>
            </a:p>
          </p:txBody>
        </p:sp>
        <p:sp>
          <p:nvSpPr>
            <p:cNvPr id="224330" name="Text Box 74"/>
            <p:cNvSpPr txBox="1">
              <a:spLocks noChangeArrowheads="1"/>
            </p:cNvSpPr>
            <p:nvPr/>
          </p:nvSpPr>
          <p:spPr bwMode="auto">
            <a:xfrm>
              <a:off x="3648" y="3888"/>
              <a:ext cx="1392" cy="288"/>
            </a:xfrm>
            <a:prstGeom prst="rect">
              <a:avLst/>
            </a:prstGeom>
            <a:noFill/>
            <a:ln w="9525">
              <a:noFill/>
              <a:miter lim="800000"/>
              <a:headEnd/>
              <a:tailEnd/>
            </a:ln>
            <a:effectLst/>
          </p:spPr>
          <p:txBody>
            <a:bodyPr>
              <a:prstTxWarp prst="textNoShape">
                <a:avLst/>
              </a:prstTxWarp>
              <a:spAutoFit/>
            </a:bodyPr>
            <a:lstStyle/>
            <a:p>
              <a:r>
                <a:rPr lang="en-US">
                  <a:solidFill>
                    <a:schemeClr val="hlink"/>
                  </a:solidFill>
                </a:rPr>
                <a:t>seq.’ from D</a:t>
              </a:r>
            </a:p>
          </p:txBody>
        </p:sp>
        <p:sp>
          <p:nvSpPr>
            <p:cNvPr id="224331" name="Text Box 75"/>
            <p:cNvSpPr txBox="1">
              <a:spLocks noChangeArrowheads="1"/>
            </p:cNvSpPr>
            <p:nvPr/>
          </p:nvSpPr>
          <p:spPr bwMode="auto">
            <a:xfrm>
              <a:off x="3648" y="3552"/>
              <a:ext cx="1134" cy="288"/>
            </a:xfrm>
            <a:prstGeom prst="rect">
              <a:avLst/>
            </a:prstGeom>
            <a:noFill/>
            <a:ln w="9525">
              <a:noFill/>
              <a:miter lim="800000"/>
              <a:headEnd/>
              <a:tailEnd/>
            </a:ln>
            <a:effectLst/>
          </p:spPr>
          <p:txBody>
            <a:bodyPr wrap="none">
              <a:prstTxWarp prst="textNoShape">
                <a:avLst/>
              </a:prstTxWarp>
              <a:spAutoFit/>
            </a:bodyPr>
            <a:lstStyle/>
            <a:p>
              <a:r>
                <a:rPr lang="en-US">
                  <a:solidFill>
                    <a:schemeClr val="hlink"/>
                  </a:solidFill>
                </a:rPr>
                <a:t>seq.’ from C</a:t>
              </a:r>
            </a:p>
          </p:txBody>
        </p:sp>
        <p:sp>
          <p:nvSpPr>
            <p:cNvPr id="224332" name="Text Box 76"/>
            <p:cNvSpPr txBox="1">
              <a:spLocks noChangeArrowheads="1"/>
            </p:cNvSpPr>
            <p:nvPr/>
          </p:nvSpPr>
          <p:spPr bwMode="auto">
            <a:xfrm>
              <a:off x="3648" y="3216"/>
              <a:ext cx="1124" cy="288"/>
            </a:xfrm>
            <a:prstGeom prst="rect">
              <a:avLst/>
            </a:prstGeom>
            <a:noFill/>
            <a:ln w="9525">
              <a:noFill/>
              <a:miter lim="800000"/>
              <a:headEnd/>
              <a:tailEnd/>
            </a:ln>
            <a:effectLst/>
          </p:spPr>
          <p:txBody>
            <a:bodyPr wrap="none">
              <a:prstTxWarp prst="textNoShape">
                <a:avLst/>
              </a:prstTxWarp>
              <a:spAutoFit/>
            </a:bodyPr>
            <a:lstStyle/>
            <a:p>
              <a:r>
                <a:rPr lang="en-US"/>
                <a:t>seq.’ from B</a:t>
              </a:r>
            </a:p>
          </p:txBody>
        </p:sp>
        <p:sp>
          <p:nvSpPr>
            <p:cNvPr id="224333" name="Line 77"/>
            <p:cNvSpPr>
              <a:spLocks noChangeShapeType="1"/>
            </p:cNvSpPr>
            <p:nvPr/>
          </p:nvSpPr>
          <p:spPr bwMode="auto">
            <a:xfrm>
              <a:off x="1440" y="3504"/>
              <a:ext cx="288" cy="0"/>
            </a:xfrm>
            <a:prstGeom prst="line">
              <a:avLst/>
            </a:prstGeom>
            <a:noFill/>
            <a:ln w="9525">
              <a:solidFill>
                <a:schemeClr val="hlink"/>
              </a:solidFill>
              <a:round/>
              <a:headEnd/>
              <a:tailEnd/>
            </a:ln>
            <a:effectLst/>
          </p:spPr>
          <p:txBody>
            <a:bodyPr>
              <a:prstTxWarp prst="textNoShape">
                <a:avLst/>
              </a:prstTxWarp>
            </a:bodyPr>
            <a:lstStyle/>
            <a:p>
              <a:endParaRPr lang="en-US"/>
            </a:p>
          </p:txBody>
        </p:sp>
        <p:sp>
          <p:nvSpPr>
            <p:cNvPr id="224334" name="Line 78"/>
            <p:cNvSpPr>
              <a:spLocks noChangeShapeType="1"/>
            </p:cNvSpPr>
            <p:nvPr/>
          </p:nvSpPr>
          <p:spPr bwMode="auto">
            <a:xfrm flipV="1">
              <a:off x="912" y="3360"/>
              <a:ext cx="528" cy="288"/>
            </a:xfrm>
            <a:prstGeom prst="line">
              <a:avLst/>
            </a:prstGeom>
            <a:noFill/>
            <a:ln w="57150">
              <a:solidFill>
                <a:schemeClr val="hlink"/>
              </a:solidFill>
              <a:round/>
              <a:headEnd/>
              <a:tailEnd type="triangle" w="med" len="med"/>
            </a:ln>
            <a:effectLst/>
          </p:spPr>
          <p:txBody>
            <a:bodyPr>
              <a:prstTxWarp prst="textNoShape">
                <a:avLst/>
              </a:prstTxWarp>
            </a:bodyPr>
            <a:lstStyle/>
            <a:p>
              <a:endParaRPr lang="en-US"/>
            </a:p>
          </p:txBody>
        </p:sp>
        <p:sp>
          <p:nvSpPr>
            <p:cNvPr id="224335" name="Text Box 79"/>
            <p:cNvSpPr txBox="1">
              <a:spLocks noChangeArrowheads="1"/>
            </p:cNvSpPr>
            <p:nvPr/>
          </p:nvSpPr>
          <p:spPr bwMode="auto">
            <a:xfrm>
              <a:off x="0" y="3648"/>
              <a:ext cx="1479" cy="291"/>
            </a:xfrm>
            <a:prstGeom prst="rect">
              <a:avLst/>
            </a:prstGeom>
            <a:noFill/>
            <a:ln w="9525">
              <a:solidFill>
                <a:schemeClr val="hlink"/>
              </a:solidFill>
              <a:miter lim="800000"/>
              <a:headEnd/>
              <a:tailEnd/>
            </a:ln>
            <a:effectLst/>
          </p:spPr>
          <p:txBody>
            <a:bodyPr wrap="none">
              <a:prstTxWarp prst="textNoShape">
                <a:avLst/>
              </a:prstTxWarp>
              <a:spAutoFit/>
            </a:bodyPr>
            <a:lstStyle/>
            <a:p>
              <a:r>
                <a:rPr lang="en-US">
                  <a:solidFill>
                    <a:schemeClr val="hlink"/>
                  </a:solidFill>
                </a:rPr>
                <a:t>gene duplication </a:t>
              </a:r>
            </a:p>
          </p:txBody>
        </p:sp>
        <p:sp>
          <p:nvSpPr>
            <p:cNvPr id="224336" name="Line 80"/>
            <p:cNvSpPr>
              <a:spLocks noChangeShapeType="1"/>
            </p:cNvSpPr>
            <p:nvPr/>
          </p:nvSpPr>
          <p:spPr bwMode="auto">
            <a:xfrm>
              <a:off x="1728" y="3360"/>
              <a:ext cx="0" cy="144"/>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224337" name="Line 81"/>
            <p:cNvSpPr>
              <a:spLocks noChangeShapeType="1"/>
            </p:cNvSpPr>
            <p:nvPr/>
          </p:nvSpPr>
          <p:spPr bwMode="auto">
            <a:xfrm>
              <a:off x="1680" y="2592"/>
              <a:ext cx="0" cy="288"/>
            </a:xfrm>
            <a:prstGeom prst="line">
              <a:avLst/>
            </a:prstGeom>
            <a:noFill/>
            <a:ln w="9525">
              <a:solidFill>
                <a:schemeClr val="hlink"/>
              </a:solidFill>
              <a:round/>
              <a:headEnd/>
              <a:tailEnd/>
            </a:ln>
            <a:effectLst/>
          </p:spPr>
          <p:txBody>
            <a:bodyPr>
              <a:prstTxWarp prst="textNoShape">
                <a:avLst/>
              </a:prstTxWarp>
            </a:bodyPr>
            <a:lstStyle/>
            <a:p>
              <a:endParaRPr lang="en-US"/>
            </a:p>
          </p:txBody>
        </p:sp>
        <p:sp>
          <p:nvSpPr>
            <p:cNvPr id="224338" name="Line 82"/>
            <p:cNvSpPr>
              <a:spLocks noChangeShapeType="1"/>
            </p:cNvSpPr>
            <p:nvPr/>
          </p:nvSpPr>
          <p:spPr bwMode="auto">
            <a:xfrm>
              <a:off x="1968" y="2880"/>
              <a:ext cx="0" cy="240"/>
            </a:xfrm>
            <a:prstGeom prst="line">
              <a:avLst/>
            </a:prstGeom>
            <a:noFill/>
            <a:ln w="9525">
              <a:solidFill>
                <a:schemeClr val="hlink"/>
              </a:solidFill>
              <a:round/>
              <a:headEnd/>
              <a:tailEnd/>
            </a:ln>
            <a:effectLst/>
          </p:spPr>
          <p:txBody>
            <a:bodyPr>
              <a:prstTxWarp prst="textNoShape">
                <a:avLst/>
              </a:prstTxWarp>
            </a:bodyPr>
            <a:lstStyle/>
            <a:p>
              <a:endParaRPr lang="en-US"/>
            </a:p>
          </p:txBody>
        </p:sp>
      </p:grpSp>
      <p:grpSp>
        <p:nvGrpSpPr>
          <p:cNvPr id="5" name="Group 83"/>
          <p:cNvGrpSpPr>
            <a:grpSpLocks/>
          </p:cNvGrpSpPr>
          <p:nvPr/>
        </p:nvGrpSpPr>
        <p:grpSpPr bwMode="auto">
          <a:xfrm>
            <a:off x="0" y="2971800"/>
            <a:ext cx="9144000" cy="3886200"/>
            <a:chOff x="0" y="1872"/>
            <a:chExt cx="5760" cy="2448"/>
          </a:xfrm>
        </p:grpSpPr>
        <p:sp>
          <p:nvSpPr>
            <p:cNvPr id="224340" name="Rectangle 84"/>
            <p:cNvSpPr>
              <a:spLocks noChangeArrowheads="1"/>
            </p:cNvSpPr>
            <p:nvPr/>
          </p:nvSpPr>
          <p:spPr bwMode="auto">
            <a:xfrm>
              <a:off x="0" y="1920"/>
              <a:ext cx="5760" cy="2400"/>
            </a:xfrm>
            <a:prstGeom prst="rect">
              <a:avLst/>
            </a:prstGeom>
            <a:solidFill>
              <a:schemeClr val="bg1"/>
            </a:solidFill>
            <a:ln w="9525">
              <a:solidFill>
                <a:schemeClr val="tx1"/>
              </a:solidFill>
              <a:miter lim="800000"/>
              <a:headEnd/>
              <a:tailEnd/>
            </a:ln>
            <a:effectLst/>
          </p:spPr>
          <p:txBody>
            <a:bodyPr wrap="none" anchor="ctr">
              <a:prstTxWarp prst="textNoShape">
                <a:avLst/>
              </a:prstTxWarp>
            </a:bodyPr>
            <a:lstStyle/>
            <a:p>
              <a:endParaRPr lang="en-US"/>
            </a:p>
          </p:txBody>
        </p:sp>
        <p:sp>
          <p:nvSpPr>
            <p:cNvPr id="224341" name="Rectangle 85"/>
            <p:cNvSpPr>
              <a:spLocks noChangeArrowheads="1"/>
            </p:cNvSpPr>
            <p:nvPr/>
          </p:nvSpPr>
          <p:spPr bwMode="auto">
            <a:xfrm>
              <a:off x="0" y="1872"/>
              <a:ext cx="1374" cy="291"/>
            </a:xfrm>
            <a:prstGeom prst="rect">
              <a:avLst/>
            </a:prstGeom>
            <a:noFill/>
            <a:ln w="9525">
              <a:noFill/>
              <a:miter lim="800000"/>
              <a:headEnd/>
              <a:tailEnd/>
            </a:ln>
            <a:effectLst/>
          </p:spPr>
          <p:txBody>
            <a:bodyPr wrap="none">
              <a:prstTxWarp prst="textNoShape">
                <a:avLst/>
              </a:prstTxWarp>
              <a:spAutoFit/>
            </a:bodyPr>
            <a:lstStyle/>
            <a:p>
              <a:r>
                <a:rPr lang="en-US"/>
                <a:t>molecular tree:</a:t>
              </a:r>
            </a:p>
          </p:txBody>
        </p:sp>
        <p:sp>
          <p:nvSpPr>
            <p:cNvPr id="224342" name="Line 86"/>
            <p:cNvSpPr>
              <a:spLocks noChangeShapeType="1"/>
            </p:cNvSpPr>
            <p:nvPr/>
          </p:nvSpPr>
          <p:spPr bwMode="auto">
            <a:xfrm>
              <a:off x="1200" y="2160"/>
              <a:ext cx="2352" cy="0"/>
            </a:xfrm>
            <a:prstGeom prst="line">
              <a:avLst/>
            </a:prstGeom>
            <a:noFill/>
            <a:ln w="9525">
              <a:solidFill>
                <a:schemeClr val="hlink"/>
              </a:solidFill>
              <a:round/>
              <a:headEnd/>
              <a:tailEnd/>
            </a:ln>
            <a:effectLst/>
          </p:spPr>
          <p:txBody>
            <a:bodyPr>
              <a:prstTxWarp prst="textNoShape">
                <a:avLst/>
              </a:prstTxWarp>
            </a:bodyPr>
            <a:lstStyle/>
            <a:p>
              <a:endParaRPr lang="en-US"/>
            </a:p>
          </p:txBody>
        </p:sp>
        <p:sp>
          <p:nvSpPr>
            <p:cNvPr id="224343" name="Line 87"/>
            <p:cNvSpPr>
              <a:spLocks noChangeShapeType="1"/>
            </p:cNvSpPr>
            <p:nvPr/>
          </p:nvSpPr>
          <p:spPr bwMode="auto">
            <a:xfrm>
              <a:off x="1200" y="2160"/>
              <a:ext cx="0" cy="1200"/>
            </a:xfrm>
            <a:prstGeom prst="line">
              <a:avLst/>
            </a:prstGeom>
            <a:noFill/>
            <a:ln w="9525">
              <a:solidFill>
                <a:schemeClr val="hlink"/>
              </a:solidFill>
              <a:round/>
              <a:headEnd/>
              <a:tailEnd/>
            </a:ln>
            <a:effectLst/>
          </p:spPr>
          <p:txBody>
            <a:bodyPr>
              <a:prstTxWarp prst="textNoShape">
                <a:avLst/>
              </a:prstTxWarp>
            </a:bodyPr>
            <a:lstStyle/>
            <a:p>
              <a:endParaRPr lang="en-US"/>
            </a:p>
          </p:txBody>
        </p:sp>
        <p:sp>
          <p:nvSpPr>
            <p:cNvPr id="224344" name="Line 88"/>
            <p:cNvSpPr>
              <a:spLocks noChangeShapeType="1"/>
            </p:cNvSpPr>
            <p:nvPr/>
          </p:nvSpPr>
          <p:spPr bwMode="auto">
            <a:xfrm>
              <a:off x="1440" y="2592"/>
              <a:ext cx="240" cy="0"/>
            </a:xfrm>
            <a:prstGeom prst="line">
              <a:avLst/>
            </a:prstGeom>
            <a:noFill/>
            <a:ln w="9525">
              <a:solidFill>
                <a:schemeClr val="hlink"/>
              </a:solidFill>
              <a:round/>
              <a:headEnd/>
              <a:tailEnd/>
            </a:ln>
            <a:effectLst/>
          </p:spPr>
          <p:txBody>
            <a:bodyPr>
              <a:prstTxWarp prst="textNoShape">
                <a:avLst/>
              </a:prstTxWarp>
            </a:bodyPr>
            <a:lstStyle/>
            <a:p>
              <a:endParaRPr lang="en-US"/>
            </a:p>
          </p:txBody>
        </p:sp>
        <p:sp>
          <p:nvSpPr>
            <p:cNvPr id="224345" name="Line 89"/>
            <p:cNvSpPr>
              <a:spLocks noChangeShapeType="1"/>
            </p:cNvSpPr>
            <p:nvPr/>
          </p:nvSpPr>
          <p:spPr bwMode="auto">
            <a:xfrm flipV="1">
              <a:off x="1680" y="2880"/>
              <a:ext cx="288" cy="0"/>
            </a:xfrm>
            <a:prstGeom prst="line">
              <a:avLst/>
            </a:prstGeom>
            <a:noFill/>
            <a:ln w="9525">
              <a:solidFill>
                <a:schemeClr val="hlink"/>
              </a:solidFill>
              <a:round/>
              <a:headEnd/>
              <a:tailEnd/>
            </a:ln>
            <a:effectLst/>
          </p:spPr>
          <p:txBody>
            <a:bodyPr>
              <a:prstTxWarp prst="textNoShape">
                <a:avLst/>
              </a:prstTxWarp>
            </a:bodyPr>
            <a:lstStyle/>
            <a:p>
              <a:endParaRPr lang="en-US"/>
            </a:p>
          </p:txBody>
        </p:sp>
        <p:sp>
          <p:nvSpPr>
            <p:cNvPr id="224346" name="Line 90"/>
            <p:cNvSpPr>
              <a:spLocks noChangeShapeType="1"/>
            </p:cNvSpPr>
            <p:nvPr/>
          </p:nvSpPr>
          <p:spPr bwMode="auto">
            <a:xfrm>
              <a:off x="1968" y="3120"/>
              <a:ext cx="1392" cy="0"/>
            </a:xfrm>
            <a:prstGeom prst="line">
              <a:avLst/>
            </a:prstGeom>
            <a:noFill/>
            <a:ln w="9525">
              <a:solidFill>
                <a:schemeClr val="hlink"/>
              </a:solidFill>
              <a:round/>
              <a:headEnd/>
              <a:tailEnd/>
            </a:ln>
            <a:effectLst/>
          </p:spPr>
          <p:txBody>
            <a:bodyPr>
              <a:prstTxWarp prst="textNoShape">
                <a:avLst/>
              </a:prstTxWarp>
            </a:bodyPr>
            <a:lstStyle/>
            <a:p>
              <a:endParaRPr lang="en-US"/>
            </a:p>
          </p:txBody>
        </p:sp>
        <p:sp>
          <p:nvSpPr>
            <p:cNvPr id="224347" name="Text Box 91"/>
            <p:cNvSpPr txBox="1">
              <a:spLocks noChangeArrowheads="1"/>
            </p:cNvSpPr>
            <p:nvPr/>
          </p:nvSpPr>
          <p:spPr bwMode="auto">
            <a:xfrm>
              <a:off x="3696" y="2976"/>
              <a:ext cx="1108" cy="288"/>
            </a:xfrm>
            <a:prstGeom prst="rect">
              <a:avLst/>
            </a:prstGeom>
            <a:noFill/>
            <a:ln w="9525">
              <a:noFill/>
              <a:miter lim="800000"/>
              <a:headEnd/>
              <a:tailEnd/>
            </a:ln>
            <a:effectLst/>
          </p:spPr>
          <p:txBody>
            <a:bodyPr>
              <a:prstTxWarp prst="textNoShape">
                <a:avLst/>
              </a:prstTxWarp>
              <a:spAutoFit/>
            </a:bodyPr>
            <a:lstStyle/>
            <a:p>
              <a:r>
                <a:rPr lang="en-US">
                  <a:solidFill>
                    <a:schemeClr val="hlink"/>
                  </a:solidFill>
                </a:rPr>
                <a:t>seq. from D</a:t>
              </a:r>
            </a:p>
          </p:txBody>
        </p:sp>
        <p:sp>
          <p:nvSpPr>
            <p:cNvPr id="224348" name="Text Box 92"/>
            <p:cNvSpPr txBox="1">
              <a:spLocks noChangeArrowheads="1"/>
            </p:cNvSpPr>
            <p:nvPr/>
          </p:nvSpPr>
          <p:spPr bwMode="auto">
            <a:xfrm>
              <a:off x="3696" y="2016"/>
              <a:ext cx="1070" cy="288"/>
            </a:xfrm>
            <a:prstGeom prst="rect">
              <a:avLst/>
            </a:prstGeom>
            <a:noFill/>
            <a:ln w="9525">
              <a:noFill/>
              <a:miter lim="800000"/>
              <a:headEnd/>
              <a:tailEnd/>
            </a:ln>
            <a:effectLst/>
          </p:spPr>
          <p:txBody>
            <a:bodyPr wrap="none">
              <a:prstTxWarp prst="textNoShape">
                <a:avLst/>
              </a:prstTxWarp>
              <a:spAutoFit/>
            </a:bodyPr>
            <a:lstStyle/>
            <a:p>
              <a:r>
                <a:rPr lang="en-US">
                  <a:solidFill>
                    <a:schemeClr val="hlink"/>
                  </a:solidFill>
                </a:rPr>
                <a:t>seq. from A</a:t>
              </a:r>
            </a:p>
          </p:txBody>
        </p:sp>
        <p:sp>
          <p:nvSpPr>
            <p:cNvPr id="224349" name="Line 93"/>
            <p:cNvSpPr>
              <a:spLocks noChangeShapeType="1"/>
            </p:cNvSpPr>
            <p:nvPr/>
          </p:nvSpPr>
          <p:spPr bwMode="auto">
            <a:xfrm>
              <a:off x="1200" y="3360"/>
              <a:ext cx="240" cy="0"/>
            </a:xfrm>
            <a:prstGeom prst="line">
              <a:avLst/>
            </a:prstGeom>
            <a:noFill/>
            <a:ln w="9525">
              <a:solidFill>
                <a:schemeClr val="hlink"/>
              </a:solidFill>
              <a:round/>
              <a:headEnd/>
              <a:tailEnd/>
            </a:ln>
            <a:effectLst/>
          </p:spPr>
          <p:txBody>
            <a:bodyPr>
              <a:prstTxWarp prst="textNoShape">
                <a:avLst/>
              </a:prstTxWarp>
            </a:bodyPr>
            <a:lstStyle/>
            <a:p>
              <a:endParaRPr lang="en-US"/>
            </a:p>
          </p:txBody>
        </p:sp>
        <p:sp>
          <p:nvSpPr>
            <p:cNvPr id="224350" name="Line 94"/>
            <p:cNvSpPr>
              <a:spLocks noChangeShapeType="1"/>
            </p:cNvSpPr>
            <p:nvPr/>
          </p:nvSpPr>
          <p:spPr bwMode="auto">
            <a:xfrm>
              <a:off x="1440" y="2592"/>
              <a:ext cx="1" cy="912"/>
            </a:xfrm>
            <a:prstGeom prst="line">
              <a:avLst/>
            </a:prstGeom>
            <a:noFill/>
            <a:ln w="9525">
              <a:solidFill>
                <a:schemeClr val="hlink"/>
              </a:solidFill>
              <a:round/>
              <a:headEnd/>
              <a:tailEnd/>
            </a:ln>
            <a:effectLst/>
          </p:spPr>
          <p:txBody>
            <a:bodyPr>
              <a:prstTxWarp prst="textNoShape">
                <a:avLst/>
              </a:prstTxWarp>
            </a:bodyPr>
            <a:lstStyle/>
            <a:p>
              <a:endParaRPr lang="en-US"/>
            </a:p>
          </p:txBody>
        </p:sp>
        <p:sp>
          <p:nvSpPr>
            <p:cNvPr id="224351" name="Line 95"/>
            <p:cNvSpPr>
              <a:spLocks noChangeShapeType="1"/>
            </p:cNvSpPr>
            <p:nvPr/>
          </p:nvSpPr>
          <p:spPr bwMode="auto">
            <a:xfrm>
              <a:off x="1728" y="3504"/>
              <a:ext cx="1" cy="384"/>
            </a:xfrm>
            <a:prstGeom prst="line">
              <a:avLst/>
            </a:prstGeom>
            <a:noFill/>
            <a:ln w="9525">
              <a:solidFill>
                <a:schemeClr val="hlink"/>
              </a:solidFill>
              <a:round/>
              <a:headEnd/>
              <a:tailEnd/>
            </a:ln>
            <a:effectLst/>
          </p:spPr>
          <p:txBody>
            <a:bodyPr>
              <a:prstTxWarp prst="textNoShape">
                <a:avLst/>
              </a:prstTxWarp>
            </a:bodyPr>
            <a:lstStyle/>
            <a:p>
              <a:endParaRPr lang="en-US"/>
            </a:p>
          </p:txBody>
        </p:sp>
        <p:sp>
          <p:nvSpPr>
            <p:cNvPr id="224352" name="Line 96"/>
            <p:cNvSpPr>
              <a:spLocks noChangeShapeType="1"/>
            </p:cNvSpPr>
            <p:nvPr/>
          </p:nvSpPr>
          <p:spPr bwMode="auto">
            <a:xfrm flipV="1">
              <a:off x="1728" y="3888"/>
              <a:ext cx="192" cy="1"/>
            </a:xfrm>
            <a:prstGeom prst="line">
              <a:avLst/>
            </a:prstGeom>
            <a:noFill/>
            <a:ln w="9525">
              <a:solidFill>
                <a:schemeClr val="hlink"/>
              </a:solidFill>
              <a:round/>
              <a:headEnd/>
              <a:tailEnd/>
            </a:ln>
            <a:effectLst/>
          </p:spPr>
          <p:txBody>
            <a:bodyPr>
              <a:prstTxWarp prst="textNoShape">
                <a:avLst/>
              </a:prstTxWarp>
            </a:bodyPr>
            <a:lstStyle/>
            <a:p>
              <a:endParaRPr lang="en-US"/>
            </a:p>
          </p:txBody>
        </p:sp>
        <p:sp>
          <p:nvSpPr>
            <p:cNvPr id="224353" name="Line 97"/>
            <p:cNvSpPr>
              <a:spLocks noChangeShapeType="1"/>
            </p:cNvSpPr>
            <p:nvPr/>
          </p:nvSpPr>
          <p:spPr bwMode="auto">
            <a:xfrm>
              <a:off x="1920" y="3648"/>
              <a:ext cx="0" cy="384"/>
            </a:xfrm>
            <a:prstGeom prst="line">
              <a:avLst/>
            </a:prstGeom>
            <a:noFill/>
            <a:ln w="9525">
              <a:solidFill>
                <a:schemeClr val="hlink"/>
              </a:solidFill>
              <a:round/>
              <a:headEnd/>
              <a:tailEnd/>
            </a:ln>
            <a:effectLst/>
          </p:spPr>
          <p:txBody>
            <a:bodyPr>
              <a:prstTxWarp prst="textNoShape">
                <a:avLst/>
              </a:prstTxWarp>
            </a:bodyPr>
            <a:lstStyle/>
            <a:p>
              <a:endParaRPr lang="en-US"/>
            </a:p>
          </p:txBody>
        </p:sp>
        <p:sp>
          <p:nvSpPr>
            <p:cNvPr id="224354" name="Line 98"/>
            <p:cNvSpPr>
              <a:spLocks noChangeShapeType="1"/>
            </p:cNvSpPr>
            <p:nvPr/>
          </p:nvSpPr>
          <p:spPr bwMode="auto">
            <a:xfrm>
              <a:off x="1920" y="3648"/>
              <a:ext cx="1392" cy="0"/>
            </a:xfrm>
            <a:prstGeom prst="line">
              <a:avLst/>
            </a:prstGeom>
            <a:noFill/>
            <a:ln w="9525">
              <a:solidFill>
                <a:schemeClr val="hlink"/>
              </a:solidFill>
              <a:round/>
              <a:headEnd/>
              <a:tailEnd/>
            </a:ln>
            <a:effectLst/>
          </p:spPr>
          <p:txBody>
            <a:bodyPr>
              <a:prstTxWarp prst="textNoShape">
                <a:avLst/>
              </a:prstTxWarp>
            </a:bodyPr>
            <a:lstStyle/>
            <a:p>
              <a:endParaRPr lang="en-US"/>
            </a:p>
          </p:txBody>
        </p:sp>
        <p:sp>
          <p:nvSpPr>
            <p:cNvPr id="224355" name="Line 99"/>
            <p:cNvSpPr>
              <a:spLocks noChangeShapeType="1"/>
            </p:cNvSpPr>
            <p:nvPr/>
          </p:nvSpPr>
          <p:spPr bwMode="auto">
            <a:xfrm>
              <a:off x="1920" y="4032"/>
              <a:ext cx="1392" cy="0"/>
            </a:xfrm>
            <a:prstGeom prst="line">
              <a:avLst/>
            </a:prstGeom>
            <a:noFill/>
            <a:ln w="9525">
              <a:solidFill>
                <a:schemeClr val="hlink"/>
              </a:solidFill>
              <a:round/>
              <a:headEnd/>
              <a:tailEnd/>
            </a:ln>
            <a:effectLst/>
          </p:spPr>
          <p:txBody>
            <a:bodyPr>
              <a:prstTxWarp prst="textNoShape">
                <a:avLst/>
              </a:prstTxWarp>
            </a:bodyPr>
            <a:lstStyle/>
            <a:p>
              <a:endParaRPr lang="en-US"/>
            </a:p>
          </p:txBody>
        </p:sp>
        <p:sp>
          <p:nvSpPr>
            <p:cNvPr id="224356" name="Text Box 100"/>
            <p:cNvSpPr txBox="1">
              <a:spLocks noChangeArrowheads="1"/>
            </p:cNvSpPr>
            <p:nvPr/>
          </p:nvSpPr>
          <p:spPr bwMode="auto">
            <a:xfrm>
              <a:off x="3648" y="3888"/>
              <a:ext cx="1392" cy="288"/>
            </a:xfrm>
            <a:prstGeom prst="rect">
              <a:avLst/>
            </a:prstGeom>
            <a:noFill/>
            <a:ln w="9525">
              <a:noFill/>
              <a:miter lim="800000"/>
              <a:headEnd/>
              <a:tailEnd/>
            </a:ln>
            <a:effectLst/>
          </p:spPr>
          <p:txBody>
            <a:bodyPr>
              <a:prstTxWarp prst="textNoShape">
                <a:avLst/>
              </a:prstTxWarp>
              <a:spAutoFit/>
            </a:bodyPr>
            <a:lstStyle/>
            <a:p>
              <a:r>
                <a:rPr lang="en-US">
                  <a:solidFill>
                    <a:schemeClr val="hlink"/>
                  </a:solidFill>
                </a:rPr>
                <a:t>seq.’ from D</a:t>
              </a:r>
            </a:p>
          </p:txBody>
        </p:sp>
        <p:sp>
          <p:nvSpPr>
            <p:cNvPr id="224357" name="Text Box 101"/>
            <p:cNvSpPr txBox="1">
              <a:spLocks noChangeArrowheads="1"/>
            </p:cNvSpPr>
            <p:nvPr/>
          </p:nvSpPr>
          <p:spPr bwMode="auto">
            <a:xfrm>
              <a:off x="3648" y="3552"/>
              <a:ext cx="1134" cy="288"/>
            </a:xfrm>
            <a:prstGeom prst="rect">
              <a:avLst/>
            </a:prstGeom>
            <a:noFill/>
            <a:ln w="9525">
              <a:noFill/>
              <a:miter lim="800000"/>
              <a:headEnd/>
              <a:tailEnd/>
            </a:ln>
            <a:effectLst/>
          </p:spPr>
          <p:txBody>
            <a:bodyPr wrap="none">
              <a:prstTxWarp prst="textNoShape">
                <a:avLst/>
              </a:prstTxWarp>
              <a:spAutoFit/>
            </a:bodyPr>
            <a:lstStyle/>
            <a:p>
              <a:r>
                <a:rPr lang="en-US">
                  <a:solidFill>
                    <a:schemeClr val="hlink"/>
                  </a:solidFill>
                </a:rPr>
                <a:t>seq.’ from C</a:t>
              </a:r>
            </a:p>
          </p:txBody>
        </p:sp>
        <p:sp>
          <p:nvSpPr>
            <p:cNvPr id="224358" name="Line 102"/>
            <p:cNvSpPr>
              <a:spLocks noChangeShapeType="1"/>
            </p:cNvSpPr>
            <p:nvPr/>
          </p:nvSpPr>
          <p:spPr bwMode="auto">
            <a:xfrm>
              <a:off x="1440" y="3504"/>
              <a:ext cx="288" cy="0"/>
            </a:xfrm>
            <a:prstGeom prst="line">
              <a:avLst/>
            </a:prstGeom>
            <a:noFill/>
            <a:ln w="9525">
              <a:solidFill>
                <a:schemeClr val="hlink"/>
              </a:solidFill>
              <a:round/>
              <a:headEnd/>
              <a:tailEnd/>
            </a:ln>
            <a:effectLst/>
          </p:spPr>
          <p:txBody>
            <a:bodyPr>
              <a:prstTxWarp prst="textNoShape">
                <a:avLst/>
              </a:prstTxWarp>
            </a:bodyPr>
            <a:lstStyle/>
            <a:p>
              <a:endParaRPr lang="en-US"/>
            </a:p>
          </p:txBody>
        </p:sp>
        <p:sp>
          <p:nvSpPr>
            <p:cNvPr id="224359" name="Line 103"/>
            <p:cNvSpPr>
              <a:spLocks noChangeShapeType="1"/>
            </p:cNvSpPr>
            <p:nvPr/>
          </p:nvSpPr>
          <p:spPr bwMode="auto">
            <a:xfrm flipV="1">
              <a:off x="912" y="3360"/>
              <a:ext cx="528" cy="288"/>
            </a:xfrm>
            <a:prstGeom prst="line">
              <a:avLst/>
            </a:prstGeom>
            <a:noFill/>
            <a:ln w="57150">
              <a:solidFill>
                <a:schemeClr val="hlink"/>
              </a:solidFill>
              <a:round/>
              <a:headEnd/>
              <a:tailEnd type="triangle" w="med" len="med"/>
            </a:ln>
            <a:effectLst/>
          </p:spPr>
          <p:txBody>
            <a:bodyPr>
              <a:prstTxWarp prst="textNoShape">
                <a:avLst/>
              </a:prstTxWarp>
            </a:bodyPr>
            <a:lstStyle/>
            <a:p>
              <a:endParaRPr lang="en-US"/>
            </a:p>
          </p:txBody>
        </p:sp>
        <p:sp>
          <p:nvSpPr>
            <p:cNvPr id="224360" name="Text Box 104"/>
            <p:cNvSpPr txBox="1">
              <a:spLocks noChangeArrowheads="1"/>
            </p:cNvSpPr>
            <p:nvPr/>
          </p:nvSpPr>
          <p:spPr bwMode="auto">
            <a:xfrm>
              <a:off x="0" y="3648"/>
              <a:ext cx="1479" cy="291"/>
            </a:xfrm>
            <a:prstGeom prst="rect">
              <a:avLst/>
            </a:prstGeom>
            <a:noFill/>
            <a:ln w="9525">
              <a:solidFill>
                <a:schemeClr val="hlink"/>
              </a:solidFill>
              <a:miter lim="800000"/>
              <a:headEnd/>
              <a:tailEnd/>
            </a:ln>
            <a:effectLst/>
          </p:spPr>
          <p:txBody>
            <a:bodyPr wrap="none">
              <a:prstTxWarp prst="textNoShape">
                <a:avLst/>
              </a:prstTxWarp>
              <a:spAutoFit/>
            </a:bodyPr>
            <a:lstStyle/>
            <a:p>
              <a:r>
                <a:rPr lang="en-US">
                  <a:solidFill>
                    <a:schemeClr val="hlink"/>
                  </a:solidFill>
                </a:rPr>
                <a:t>gene duplication </a:t>
              </a:r>
            </a:p>
          </p:txBody>
        </p:sp>
        <p:sp>
          <p:nvSpPr>
            <p:cNvPr id="224361" name="Line 105"/>
            <p:cNvSpPr>
              <a:spLocks noChangeShapeType="1"/>
            </p:cNvSpPr>
            <p:nvPr/>
          </p:nvSpPr>
          <p:spPr bwMode="auto">
            <a:xfrm>
              <a:off x="1680" y="2592"/>
              <a:ext cx="0" cy="288"/>
            </a:xfrm>
            <a:prstGeom prst="line">
              <a:avLst/>
            </a:prstGeom>
            <a:noFill/>
            <a:ln w="9525">
              <a:solidFill>
                <a:schemeClr val="hlink"/>
              </a:solidFill>
              <a:round/>
              <a:headEnd/>
              <a:tailEnd/>
            </a:ln>
            <a:effectLst/>
          </p:spPr>
          <p:txBody>
            <a:bodyPr>
              <a:prstTxWarp prst="textNoShape">
                <a:avLst/>
              </a:prstTxWarp>
            </a:bodyPr>
            <a:lstStyle/>
            <a:p>
              <a:endParaRPr lang="en-US"/>
            </a:p>
          </p:txBody>
        </p:sp>
        <p:sp>
          <p:nvSpPr>
            <p:cNvPr id="224362" name="Line 106"/>
            <p:cNvSpPr>
              <a:spLocks noChangeShapeType="1"/>
            </p:cNvSpPr>
            <p:nvPr/>
          </p:nvSpPr>
          <p:spPr bwMode="auto">
            <a:xfrm>
              <a:off x="1968" y="2880"/>
              <a:ext cx="0" cy="240"/>
            </a:xfrm>
            <a:prstGeom prst="line">
              <a:avLst/>
            </a:prstGeom>
            <a:noFill/>
            <a:ln w="9525">
              <a:solidFill>
                <a:schemeClr val="hlink"/>
              </a:solidFill>
              <a:round/>
              <a:headEnd/>
              <a:tailEnd/>
            </a:ln>
            <a:effectLst/>
          </p:spPr>
          <p:txBody>
            <a:bodyPr>
              <a:prstTxWarp prst="textNoShape">
                <a:avLst/>
              </a:prstTxWarp>
            </a:bodyPr>
            <a:lstStyle/>
            <a:p>
              <a:endParaRPr lang="en-US"/>
            </a:p>
          </p:txBody>
        </p:sp>
      </p:grpSp>
    </p:spTree>
    <p:extLst>
      <p:ext uri="{BB962C8B-B14F-4D97-AF65-F5344CB8AC3E}">
        <p14:creationId xmlns:p14="http://schemas.microsoft.com/office/powerpoint/2010/main" val="252674919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499"/>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499"/>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2"/>
          <p:cNvSpPr>
            <a:spLocks noGrp="1" noChangeArrowheads="1"/>
          </p:cNvSpPr>
          <p:nvPr>
            <p:ph type="title" idx="4294967295"/>
          </p:nvPr>
        </p:nvSpPr>
        <p:spPr>
          <a:xfrm>
            <a:off x="0" y="0"/>
            <a:ext cx="9144000" cy="685800"/>
          </a:xfrm>
        </p:spPr>
        <p:txBody>
          <a:bodyPr/>
          <a:lstStyle/>
          <a:p>
            <a:pPr algn="l"/>
            <a:r>
              <a:rPr lang="en-US" sz="2600" dirty="0"/>
              <a:t>Gene duplication and gene transfer are equivalent explanations.</a:t>
            </a:r>
          </a:p>
        </p:txBody>
      </p:sp>
      <p:graphicFrame>
        <p:nvGraphicFramePr>
          <p:cNvPr id="225283" name="Object 3"/>
          <p:cNvGraphicFramePr>
            <a:graphicFrameLocks noChangeAspect="1"/>
          </p:cNvGraphicFramePr>
          <p:nvPr/>
        </p:nvGraphicFramePr>
        <p:xfrm>
          <a:off x="0" y="762000"/>
          <a:ext cx="4572000" cy="3657600"/>
        </p:xfrm>
        <a:graphic>
          <a:graphicData uri="http://schemas.openxmlformats.org/presentationml/2006/ole">
            <mc:AlternateContent xmlns:mc="http://schemas.openxmlformats.org/markup-compatibility/2006">
              <mc:Choice xmlns:v="urn:schemas-microsoft-com:vml" Requires="v">
                <p:oleObj spid="_x0000_s1079" name="Photo Editor Photo" r:id="rId4" imgW="8527519" imgH="5509738" progId="MSPhotoEd.3">
                  <p:embed/>
                </p:oleObj>
              </mc:Choice>
              <mc:Fallback>
                <p:oleObj name="Photo Editor Photo" r:id="rId4" imgW="8527519" imgH="5509738" progId="MSPhotoEd.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762000"/>
                        <a:ext cx="4572000"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225284" name="Object 4"/>
          <p:cNvGraphicFramePr>
            <a:graphicFrameLocks noChangeAspect="1"/>
          </p:cNvGraphicFramePr>
          <p:nvPr/>
        </p:nvGraphicFramePr>
        <p:xfrm>
          <a:off x="4572000" y="762000"/>
          <a:ext cx="4572000" cy="3733800"/>
        </p:xfrm>
        <a:graphic>
          <a:graphicData uri="http://schemas.openxmlformats.org/presentationml/2006/ole">
            <mc:AlternateContent xmlns:mc="http://schemas.openxmlformats.org/markup-compatibility/2006">
              <mc:Choice xmlns:v="urn:schemas-microsoft-com:vml" Requires="v">
                <p:oleObj spid="_x0000_s1080" name="Photo Editor Photo" r:id="rId6" imgW="8542760" imgH="6927180" progId="MSPhotoEd.3">
                  <p:embed/>
                </p:oleObj>
              </mc:Choice>
              <mc:Fallback>
                <p:oleObj name="Photo Editor Photo" r:id="rId6" imgW="8542760" imgH="6927180" progId="MSPhotoEd.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0" y="762000"/>
                        <a:ext cx="4572000" cy="373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225285" name="Text Box 5"/>
          <p:cNvSpPr txBox="1">
            <a:spLocks noChangeArrowheads="1"/>
          </p:cNvSpPr>
          <p:nvPr/>
        </p:nvSpPr>
        <p:spPr bwMode="auto">
          <a:xfrm>
            <a:off x="288928" y="4613275"/>
            <a:ext cx="3705225" cy="457200"/>
          </a:xfrm>
          <a:prstGeom prst="rect">
            <a:avLst/>
          </a:prstGeom>
          <a:noFill/>
          <a:ln w="9525">
            <a:noFill/>
            <a:miter lim="800000"/>
            <a:headEnd/>
            <a:tailEnd/>
          </a:ln>
          <a:effectLst/>
        </p:spPr>
        <p:txBody>
          <a:bodyPr wrap="none" lIns="91376" tIns="45688" rIns="91376" bIns="45688">
            <a:prstTxWarp prst="textNoShape">
              <a:avLst/>
            </a:prstTxWarp>
            <a:spAutoFit/>
          </a:bodyPr>
          <a:lstStyle/>
          <a:p>
            <a:r>
              <a:rPr lang="en-US"/>
              <a:t>Horizontal or lateral Gene </a:t>
            </a:r>
          </a:p>
        </p:txBody>
      </p:sp>
      <p:sp>
        <p:nvSpPr>
          <p:cNvPr id="225286" name="Text Box 6"/>
          <p:cNvSpPr txBox="1">
            <a:spLocks noChangeArrowheads="1"/>
          </p:cNvSpPr>
          <p:nvPr/>
        </p:nvSpPr>
        <p:spPr bwMode="auto">
          <a:xfrm>
            <a:off x="4572000" y="4419606"/>
            <a:ext cx="4572000" cy="830985"/>
          </a:xfrm>
          <a:prstGeom prst="rect">
            <a:avLst/>
          </a:prstGeom>
          <a:noFill/>
          <a:ln w="9525">
            <a:noFill/>
            <a:miter lim="800000"/>
            <a:headEnd/>
            <a:tailEnd/>
          </a:ln>
          <a:effectLst/>
        </p:spPr>
        <p:txBody>
          <a:bodyPr lIns="91376" tIns="45688" rIns="91376" bIns="45688">
            <a:prstTxWarp prst="textNoShape">
              <a:avLst/>
            </a:prstTxWarp>
            <a:spAutoFit/>
          </a:bodyPr>
          <a:lstStyle/>
          <a:p>
            <a:r>
              <a:rPr lang="en-US"/>
              <a:t>Ancient duplication followed by gene loss</a:t>
            </a:r>
          </a:p>
        </p:txBody>
      </p:sp>
      <p:sp>
        <p:nvSpPr>
          <p:cNvPr id="225287" name="Text Box 7"/>
          <p:cNvSpPr txBox="1">
            <a:spLocks noChangeArrowheads="1"/>
          </p:cNvSpPr>
          <p:nvPr/>
        </p:nvSpPr>
        <p:spPr bwMode="auto">
          <a:xfrm>
            <a:off x="298450" y="5181604"/>
            <a:ext cx="8845550" cy="830932"/>
          </a:xfrm>
          <a:prstGeom prst="rect">
            <a:avLst/>
          </a:prstGeom>
          <a:noFill/>
          <a:ln w="9525">
            <a:noFill/>
            <a:miter lim="800000"/>
            <a:headEnd/>
            <a:tailEnd/>
          </a:ln>
          <a:effectLst/>
        </p:spPr>
        <p:txBody>
          <a:bodyPr lIns="91376" tIns="45688" rIns="91376" bIns="45688">
            <a:prstTxWarp prst="textNoShape">
              <a:avLst/>
            </a:prstTxWarp>
            <a:spAutoFit/>
          </a:bodyPr>
          <a:lstStyle/>
          <a:p>
            <a:r>
              <a:rPr lang="en-US"/>
              <a:t>Note that scenario B involves many more individual events than A </a:t>
            </a:r>
            <a:br>
              <a:rPr lang="en-US"/>
            </a:br>
            <a:endParaRPr lang="en-US"/>
          </a:p>
        </p:txBody>
      </p:sp>
      <p:sp>
        <p:nvSpPr>
          <p:cNvPr id="225288" name="Rectangle 8"/>
          <p:cNvSpPr>
            <a:spLocks noChangeArrowheads="1"/>
          </p:cNvSpPr>
          <p:nvPr/>
        </p:nvSpPr>
        <p:spPr bwMode="auto">
          <a:xfrm>
            <a:off x="457200" y="5791201"/>
            <a:ext cx="3512130" cy="824006"/>
          </a:xfrm>
          <a:prstGeom prst="rect">
            <a:avLst/>
          </a:prstGeom>
          <a:noFill/>
          <a:ln w="9525">
            <a:noFill/>
            <a:miter lim="800000"/>
            <a:headEnd/>
            <a:tailEnd/>
          </a:ln>
          <a:effectLst/>
        </p:spPr>
        <p:txBody>
          <a:bodyPr wrap="none" lIns="91376" tIns="45688" rIns="91376" bIns="45688">
            <a:prstTxWarp prst="textNoShape">
              <a:avLst/>
            </a:prstTxWarp>
            <a:spAutoFit/>
          </a:bodyPr>
          <a:lstStyle/>
          <a:p>
            <a:r>
              <a:rPr lang="en-US"/>
              <a:t>1 HGT with </a:t>
            </a:r>
            <a:br>
              <a:rPr lang="en-US"/>
            </a:br>
            <a:r>
              <a:rPr lang="en-US"/>
              <a:t>orthologous replacement</a:t>
            </a:r>
          </a:p>
        </p:txBody>
      </p:sp>
      <p:sp>
        <p:nvSpPr>
          <p:cNvPr id="225289" name="Rectangle 9"/>
          <p:cNvSpPr>
            <a:spLocks noChangeArrowheads="1"/>
          </p:cNvSpPr>
          <p:nvPr/>
        </p:nvSpPr>
        <p:spPr bwMode="auto">
          <a:xfrm>
            <a:off x="4572000" y="5791206"/>
            <a:ext cx="4267200" cy="830985"/>
          </a:xfrm>
          <a:prstGeom prst="rect">
            <a:avLst/>
          </a:prstGeom>
          <a:noFill/>
          <a:ln w="9525">
            <a:noFill/>
            <a:miter lim="800000"/>
            <a:headEnd/>
            <a:tailEnd/>
          </a:ln>
          <a:effectLst/>
        </p:spPr>
        <p:txBody>
          <a:bodyPr lIns="91376" tIns="45688" rIns="91376" bIns="45688">
            <a:prstTxWarp prst="textNoShape">
              <a:avLst/>
            </a:prstTxWarp>
            <a:spAutoFit/>
          </a:bodyPr>
          <a:lstStyle/>
          <a:p>
            <a:r>
              <a:rPr lang="en-US"/>
              <a:t>1 gene duplication followed by 4 independent gene loss events</a:t>
            </a:r>
          </a:p>
        </p:txBody>
      </p:sp>
      <p:sp>
        <p:nvSpPr>
          <p:cNvPr id="225290" name="Text Box 10"/>
          <p:cNvSpPr txBox="1">
            <a:spLocks noChangeArrowheads="1"/>
          </p:cNvSpPr>
          <p:nvPr/>
        </p:nvSpPr>
        <p:spPr bwMode="auto">
          <a:xfrm>
            <a:off x="373069" y="2225680"/>
            <a:ext cx="8397875" cy="830985"/>
          </a:xfrm>
          <a:prstGeom prst="rect">
            <a:avLst/>
          </a:prstGeom>
          <a:solidFill>
            <a:schemeClr val="bg1"/>
          </a:solidFill>
          <a:ln w="9525">
            <a:noFill/>
            <a:miter lim="800000"/>
            <a:headEnd/>
            <a:tailEnd/>
          </a:ln>
          <a:effectLst/>
        </p:spPr>
        <p:txBody>
          <a:bodyPr lIns="91376" tIns="45688" rIns="91376" bIns="45688">
            <a:prstTxWarp prst="textNoShape">
              <a:avLst/>
            </a:prstTxWarp>
            <a:spAutoFit/>
          </a:bodyPr>
          <a:lstStyle/>
          <a:p>
            <a:r>
              <a:rPr lang="en-US"/>
              <a:t>The more relatives of C are found that do not have the blue type of gene, the less likely is the duplication loss scenario</a:t>
            </a:r>
          </a:p>
        </p:txBody>
      </p:sp>
    </p:spTree>
    <p:extLst>
      <p:ext uri="{BB962C8B-B14F-4D97-AF65-F5344CB8AC3E}">
        <p14:creationId xmlns:p14="http://schemas.microsoft.com/office/powerpoint/2010/main" val="36564286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2528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2528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2528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25290"/>
                                        </p:tgtEl>
                                        <p:attrNameLst>
                                          <p:attrName>style.visibility</p:attrName>
                                        </p:attrNameLst>
                                      </p:cBhvr>
                                      <p:to>
                                        <p:strVal val="visible"/>
                                      </p:to>
                                    </p:set>
                                    <p:anim calcmode="lin" valueType="num">
                                      <p:cBhvr additive="base">
                                        <p:cTn id="19" dur="500" fill="hold"/>
                                        <p:tgtEl>
                                          <p:spTgt spid="225290"/>
                                        </p:tgtEl>
                                        <p:attrNameLst>
                                          <p:attrName>ppt_x</p:attrName>
                                        </p:attrNameLst>
                                      </p:cBhvr>
                                      <p:tavLst>
                                        <p:tav tm="0">
                                          <p:val>
                                            <p:strVal val="0-#ppt_w/2"/>
                                          </p:val>
                                        </p:tav>
                                        <p:tav tm="100000">
                                          <p:val>
                                            <p:strVal val="#ppt_x"/>
                                          </p:val>
                                        </p:tav>
                                      </p:tavLst>
                                    </p:anim>
                                    <p:anim calcmode="lin" valueType="num">
                                      <p:cBhvr additive="base">
                                        <p:cTn id="20" dur="500" fill="hold"/>
                                        <p:tgtEl>
                                          <p:spTgt spid="22529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287" grpId="0" autoUpdateAnimBg="0"/>
      <p:bldP spid="225288" grpId="0" autoUpdateAnimBg="0"/>
      <p:bldP spid="225289" grpId="0" autoUpdateAnimBg="0"/>
      <p:bldP spid="225290" grpId="0" animBg="1"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2"/>
          <p:cNvSpPr>
            <a:spLocks noGrp="1" noChangeArrowheads="1"/>
          </p:cNvSpPr>
          <p:nvPr>
            <p:ph type="title"/>
          </p:nvPr>
        </p:nvSpPr>
        <p:spPr>
          <a:xfrm>
            <a:off x="228600" y="0"/>
            <a:ext cx="7772400" cy="1143000"/>
          </a:xfrm>
        </p:spPr>
        <p:txBody>
          <a:bodyPr/>
          <a:lstStyle/>
          <a:p>
            <a:pPr algn="l"/>
            <a:r>
              <a:rPr lang="en-US" sz="3600">
                <a:hlinkClick r:id="rId3"/>
              </a:rPr>
              <a:t>Phylip</a:t>
            </a:r>
            <a:endParaRPr lang="en-US" sz="3600"/>
          </a:p>
        </p:txBody>
      </p:sp>
      <p:sp>
        <p:nvSpPr>
          <p:cNvPr id="230403" name="Rectangle 3"/>
          <p:cNvSpPr>
            <a:spLocks noChangeArrowheads="1"/>
          </p:cNvSpPr>
          <p:nvPr/>
        </p:nvSpPr>
        <p:spPr bwMode="auto">
          <a:xfrm>
            <a:off x="114300" y="1317629"/>
            <a:ext cx="8915400" cy="830985"/>
          </a:xfrm>
          <a:prstGeom prst="rect">
            <a:avLst/>
          </a:prstGeom>
          <a:noFill/>
          <a:ln w="9525">
            <a:noFill/>
            <a:miter lim="800000"/>
            <a:headEnd/>
            <a:tailEnd/>
          </a:ln>
          <a:effectLst/>
        </p:spPr>
        <p:txBody>
          <a:bodyPr lIns="91387" tIns="45693" rIns="91387" bIns="45693">
            <a:prstTxWarp prst="textNoShape">
              <a:avLst/>
            </a:prstTxWarp>
            <a:spAutoFit/>
          </a:bodyPr>
          <a:lstStyle/>
          <a:p>
            <a:r>
              <a:rPr lang="en-US" b="0"/>
              <a:t>PHYLIP (the </a:t>
            </a:r>
            <a:r>
              <a:rPr lang="en-US" b="0" i="1"/>
              <a:t>PHYL</a:t>
            </a:r>
            <a:r>
              <a:rPr lang="en-US" b="0"/>
              <a:t>ogeny </a:t>
            </a:r>
            <a:r>
              <a:rPr lang="en-US" b="0" i="1"/>
              <a:t>I</a:t>
            </a:r>
            <a:r>
              <a:rPr lang="en-US" b="0"/>
              <a:t>nference </a:t>
            </a:r>
            <a:r>
              <a:rPr lang="en-US" b="0" i="1"/>
              <a:t>P</a:t>
            </a:r>
            <a:r>
              <a:rPr lang="en-US" b="0"/>
              <a:t>ackage) is a package of programs for inferring phylogenies (evolutionary trees). </a:t>
            </a:r>
          </a:p>
        </p:txBody>
      </p:sp>
      <p:sp>
        <p:nvSpPr>
          <p:cNvPr id="230404" name="Rectangle 4"/>
          <p:cNvSpPr>
            <a:spLocks noChangeArrowheads="1"/>
          </p:cNvSpPr>
          <p:nvPr/>
        </p:nvSpPr>
        <p:spPr bwMode="auto">
          <a:xfrm>
            <a:off x="152400" y="2308230"/>
            <a:ext cx="8763000" cy="4524303"/>
          </a:xfrm>
          <a:prstGeom prst="rect">
            <a:avLst/>
          </a:prstGeom>
          <a:noFill/>
          <a:ln w="9525">
            <a:noFill/>
            <a:miter lim="800000"/>
            <a:headEnd/>
            <a:tailEnd/>
          </a:ln>
          <a:effectLst/>
        </p:spPr>
        <p:txBody>
          <a:bodyPr lIns="91387" tIns="45693" rIns="91387" bIns="45693">
            <a:prstTxWarp prst="textNoShape">
              <a:avLst/>
            </a:prstTxWarp>
            <a:spAutoFit/>
          </a:bodyPr>
          <a:lstStyle/>
          <a:p>
            <a:r>
              <a:rPr lang="en-US" b="0"/>
              <a:t>PHYLIP is the most widely-distributed phylogeny package, and competes with PAUP* to be the one responsible for the largest number of published trees. PHYLIP has been in distribution since 1980, and has over 15,000 registered users. </a:t>
            </a:r>
          </a:p>
          <a:p>
            <a:endParaRPr lang="en-US" b="0"/>
          </a:p>
          <a:p>
            <a:r>
              <a:rPr lang="en-US" b="0"/>
              <a:t>Output is written onto special files with names like "outfile" and "outtree". Trees written onto "outtree" are in the </a:t>
            </a:r>
            <a:r>
              <a:rPr lang="en-US" b="0">
                <a:hlinkClick r:id="rId4"/>
              </a:rPr>
              <a:t>Newick</a:t>
            </a:r>
            <a:r>
              <a:rPr lang="en-US" b="0"/>
              <a:t> format, an informal standard agreed to in 1986 by authors of a number of major phylogeny packages. </a:t>
            </a:r>
          </a:p>
          <a:p>
            <a:endParaRPr lang="en-US" b="0"/>
          </a:p>
          <a:p>
            <a:r>
              <a:rPr lang="en-US" b="0"/>
              <a:t>Input is either provided via a file called “infile” or in response to a prompt. </a:t>
            </a:r>
          </a:p>
        </p:txBody>
      </p:sp>
      <p:sp>
        <p:nvSpPr>
          <p:cNvPr id="230405" name="Text Box 5"/>
          <p:cNvSpPr txBox="1">
            <a:spLocks noChangeArrowheads="1"/>
          </p:cNvSpPr>
          <p:nvPr/>
        </p:nvSpPr>
        <p:spPr bwMode="auto">
          <a:xfrm>
            <a:off x="1676400" y="1"/>
            <a:ext cx="6807200" cy="1200316"/>
          </a:xfrm>
          <a:prstGeom prst="rect">
            <a:avLst/>
          </a:prstGeom>
          <a:noFill/>
          <a:ln w="9525">
            <a:noFill/>
            <a:miter lim="800000"/>
            <a:headEnd/>
            <a:tailEnd/>
          </a:ln>
          <a:effectLst/>
        </p:spPr>
        <p:txBody>
          <a:bodyPr lIns="91387" tIns="45693" rIns="91387" bIns="45693">
            <a:prstTxWarp prst="textNoShape">
              <a:avLst/>
            </a:prstTxWarp>
            <a:spAutoFit/>
          </a:bodyPr>
          <a:lstStyle/>
          <a:p>
            <a:r>
              <a:rPr lang="en-US"/>
              <a:t>written and distributed by Joe Felsenstein and collaborators  (some of the following is copied from the PHYLIP homepage)</a:t>
            </a:r>
          </a:p>
        </p:txBody>
      </p:sp>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p:cNvSpPr>
            <a:spLocks noGrp="1" noChangeArrowheads="1"/>
          </p:cNvSpPr>
          <p:nvPr>
            <p:ph type="title"/>
          </p:nvPr>
        </p:nvSpPr>
        <p:spPr>
          <a:xfrm>
            <a:off x="0" y="0"/>
            <a:ext cx="8077200" cy="762000"/>
          </a:xfrm>
        </p:spPr>
        <p:txBody>
          <a:bodyPr/>
          <a:lstStyle/>
          <a:p>
            <a:pPr algn="l"/>
            <a:r>
              <a:rPr lang="en-US"/>
              <a:t>input and output</a:t>
            </a:r>
          </a:p>
        </p:txBody>
      </p:sp>
      <p:sp>
        <p:nvSpPr>
          <p:cNvPr id="199685" name="Rectangle 5"/>
          <p:cNvSpPr>
            <a:spLocks noChangeArrowheads="1"/>
          </p:cNvSpPr>
          <p:nvPr/>
        </p:nvSpPr>
        <p:spPr bwMode="auto">
          <a:xfrm>
            <a:off x="0" y="4221164"/>
            <a:ext cx="9144000" cy="457390"/>
          </a:xfrm>
          <a:prstGeom prst="rect">
            <a:avLst/>
          </a:prstGeom>
          <a:noFill/>
          <a:ln w="9525">
            <a:noFill/>
            <a:miter lim="800000"/>
            <a:headEnd/>
            <a:tailEnd/>
          </a:ln>
          <a:effectLst/>
        </p:spPr>
        <p:txBody>
          <a:bodyPr lIns="91387" tIns="45693" rIns="91387" bIns="45693">
            <a:prstTxWarp prst="textNoShape">
              <a:avLst/>
            </a:prstTxWarp>
            <a:spAutoFit/>
          </a:bodyPr>
          <a:lstStyle/>
          <a:p>
            <a:endParaRPr lang="en-US"/>
          </a:p>
        </p:txBody>
      </p:sp>
      <p:graphicFrame>
        <p:nvGraphicFramePr>
          <p:cNvPr id="199686" name="Object 6"/>
          <p:cNvGraphicFramePr>
            <a:graphicFrameLocks noChangeAspect="1"/>
          </p:cNvGraphicFramePr>
          <p:nvPr/>
        </p:nvGraphicFramePr>
        <p:xfrm>
          <a:off x="457200" y="623890"/>
          <a:ext cx="8458200" cy="6194425"/>
        </p:xfrm>
        <a:graphic>
          <a:graphicData uri="http://schemas.openxmlformats.org/presentationml/2006/ole">
            <mc:AlternateContent xmlns:mc="http://schemas.openxmlformats.org/markup-compatibility/2006">
              <mc:Choice xmlns:v="urn:schemas-microsoft-com:vml" Requires="v">
                <p:oleObj spid="_x0000_s199719" name="Photo Editor Photo" r:id="rId4" imgW="7574936" imgH="5546667" progId="">
                  <p:embed/>
                </p:oleObj>
              </mc:Choice>
              <mc:Fallback>
                <p:oleObj name="Photo Editor Photo" r:id="rId4" imgW="7574936" imgH="5546667" progId="">
                  <p:embed/>
                  <p:pic>
                    <p:nvPicPr>
                      <p:cNvPr id="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623890"/>
                        <a:ext cx="8458200" cy="6194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p:cNvSpPr>
            <a:spLocks noGrp="1" noChangeArrowheads="1"/>
          </p:cNvSpPr>
          <p:nvPr>
            <p:ph type="title"/>
          </p:nvPr>
        </p:nvSpPr>
        <p:spPr>
          <a:xfrm>
            <a:off x="0" y="0"/>
            <a:ext cx="7772400" cy="1143000"/>
          </a:xfrm>
        </p:spPr>
        <p:txBody>
          <a:bodyPr/>
          <a:lstStyle/>
          <a:p>
            <a:pPr algn="l"/>
            <a:r>
              <a:rPr lang="en-US" sz="3600"/>
              <a:t>What’s in PHYLIP</a:t>
            </a:r>
          </a:p>
        </p:txBody>
      </p:sp>
      <p:sp>
        <p:nvSpPr>
          <p:cNvPr id="196612" name="Rectangle 4"/>
          <p:cNvSpPr>
            <a:spLocks noChangeArrowheads="1"/>
          </p:cNvSpPr>
          <p:nvPr/>
        </p:nvSpPr>
        <p:spPr bwMode="auto">
          <a:xfrm>
            <a:off x="0" y="1038227"/>
            <a:ext cx="9144000" cy="1569606"/>
          </a:xfrm>
          <a:prstGeom prst="rect">
            <a:avLst/>
          </a:prstGeom>
          <a:noFill/>
          <a:ln w="9525">
            <a:noFill/>
            <a:miter lim="800000"/>
            <a:headEnd/>
            <a:tailEnd/>
          </a:ln>
          <a:effectLst/>
        </p:spPr>
        <p:txBody>
          <a:bodyPr lIns="91387" tIns="45693" rIns="91387" bIns="45693">
            <a:prstTxWarp prst="textNoShape">
              <a:avLst/>
            </a:prstTxWarp>
            <a:spAutoFit/>
          </a:bodyPr>
          <a:lstStyle/>
          <a:p>
            <a:r>
              <a:rPr lang="en-US" b="0"/>
              <a:t>Programs in PHYLIP allow to do parsimony, distance matrix, and likelihood methods, including bootstrapping and consensus trees. Data types that can be handled include molecular sequences, gene frequencies, restriction sites and fragments, distance matrices, and discrete characters. </a:t>
            </a:r>
          </a:p>
        </p:txBody>
      </p:sp>
      <p:sp>
        <p:nvSpPr>
          <p:cNvPr id="196613" name="Text Box 5"/>
          <p:cNvSpPr txBox="1">
            <a:spLocks noChangeArrowheads="1"/>
          </p:cNvSpPr>
          <p:nvPr/>
        </p:nvSpPr>
        <p:spPr bwMode="auto">
          <a:xfrm>
            <a:off x="0" y="2819404"/>
            <a:ext cx="8610600" cy="4154971"/>
          </a:xfrm>
          <a:prstGeom prst="rect">
            <a:avLst/>
          </a:prstGeom>
          <a:noFill/>
          <a:ln w="9525">
            <a:noFill/>
            <a:miter lim="800000"/>
            <a:headEnd/>
            <a:tailEnd/>
          </a:ln>
          <a:effectLst/>
        </p:spPr>
        <p:txBody>
          <a:bodyPr lIns="91387" tIns="45693" rIns="91387" bIns="45693">
            <a:prstTxWarp prst="textNoShape">
              <a:avLst/>
            </a:prstTxWarp>
            <a:spAutoFit/>
          </a:bodyPr>
          <a:lstStyle/>
          <a:p>
            <a:r>
              <a:rPr lang="en-US"/>
              <a:t>Phylip works well with protein and nucleotide sequences </a:t>
            </a:r>
          </a:p>
          <a:p>
            <a:r>
              <a:rPr lang="en-US"/>
              <a:t>Many other programs mimic the style of PHYLIP programs. </a:t>
            </a:r>
          </a:p>
          <a:p>
            <a:r>
              <a:rPr lang="en-US"/>
              <a:t>(e.g. TREEPUZZLE, phyml, protml)</a:t>
            </a:r>
          </a:p>
          <a:p>
            <a:endParaRPr lang="en-US"/>
          </a:p>
          <a:p>
            <a:r>
              <a:rPr lang="en-US"/>
              <a:t>Many other packages use PHYIP programs in their inner workings (e.g., PHYLO_WIN)</a:t>
            </a:r>
          </a:p>
          <a:p>
            <a:endParaRPr lang="en-US"/>
          </a:p>
          <a:p>
            <a:r>
              <a:rPr lang="en-US"/>
              <a:t>PHYLIP runs under all operating systems </a:t>
            </a:r>
          </a:p>
          <a:p>
            <a:endParaRPr lang="en-US"/>
          </a:p>
          <a:p>
            <a:r>
              <a:rPr lang="en-US"/>
              <a:t>Web interfaces are available </a:t>
            </a:r>
          </a:p>
          <a:p>
            <a:endParaRPr lang="en-US"/>
          </a:p>
        </p:txBody>
      </p:sp>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ChangeArrowheads="1"/>
          </p:cNvSpPr>
          <p:nvPr>
            <p:ph type="title"/>
          </p:nvPr>
        </p:nvSpPr>
        <p:spPr>
          <a:xfrm>
            <a:off x="152400" y="228600"/>
            <a:ext cx="8305800" cy="1524000"/>
          </a:xfrm>
        </p:spPr>
        <p:txBody>
          <a:bodyPr/>
          <a:lstStyle/>
          <a:p>
            <a:pPr algn="l"/>
            <a:r>
              <a:rPr lang="en-US"/>
              <a:t>Programs in PHYLIP are Modular </a:t>
            </a:r>
            <a:br>
              <a:rPr lang="en-US"/>
            </a:br>
            <a:endParaRPr lang="en-US"/>
          </a:p>
        </p:txBody>
      </p:sp>
      <p:sp>
        <p:nvSpPr>
          <p:cNvPr id="197635" name="Rectangle 3"/>
          <p:cNvSpPr>
            <a:spLocks noChangeArrowheads="1"/>
          </p:cNvSpPr>
          <p:nvPr/>
        </p:nvSpPr>
        <p:spPr bwMode="auto">
          <a:xfrm>
            <a:off x="152400" y="1143000"/>
            <a:ext cx="8610600" cy="4708969"/>
          </a:xfrm>
          <a:prstGeom prst="rect">
            <a:avLst/>
          </a:prstGeom>
          <a:noFill/>
          <a:ln w="9525">
            <a:noFill/>
            <a:miter lim="800000"/>
            <a:headEnd/>
            <a:tailEnd/>
          </a:ln>
          <a:effectLst/>
        </p:spPr>
        <p:txBody>
          <a:bodyPr lIns="91387" tIns="45693" rIns="91387" bIns="45693">
            <a:prstTxWarp prst="textNoShape">
              <a:avLst/>
            </a:prstTxWarp>
            <a:spAutoFit/>
          </a:bodyPr>
          <a:lstStyle/>
          <a:p>
            <a:pPr>
              <a:spcBef>
                <a:spcPct val="50000"/>
              </a:spcBef>
            </a:pPr>
            <a:r>
              <a:rPr lang="en-US"/>
              <a:t>For example: </a:t>
            </a:r>
          </a:p>
          <a:p>
            <a:pPr>
              <a:spcBef>
                <a:spcPct val="50000"/>
              </a:spcBef>
            </a:pPr>
            <a:r>
              <a:rPr lang="en-US"/>
              <a:t>SEQBOOT take one set of aligned sequences and writes out a file containing bootstrap samples. </a:t>
            </a:r>
          </a:p>
          <a:p>
            <a:pPr>
              <a:spcBef>
                <a:spcPct val="50000"/>
              </a:spcBef>
            </a:pPr>
            <a:r>
              <a:rPr lang="en-US"/>
              <a:t>PROTDIST takes a aligned sequences (one or many sets) and calculates distance matices (one or many)</a:t>
            </a:r>
          </a:p>
          <a:p>
            <a:pPr>
              <a:spcBef>
                <a:spcPct val="50000"/>
              </a:spcBef>
            </a:pPr>
            <a:r>
              <a:rPr lang="en-US"/>
              <a:t>FITCH (or NEIGHBOR) calculate best fitting or neighbor joining trees from one or many distance matrices</a:t>
            </a:r>
          </a:p>
          <a:p>
            <a:pPr>
              <a:spcBef>
                <a:spcPct val="50000"/>
              </a:spcBef>
            </a:pPr>
            <a:r>
              <a:rPr lang="en-US"/>
              <a:t>CONSENSE takes many trees and returns a consensus tree</a:t>
            </a:r>
          </a:p>
          <a:p>
            <a:pPr>
              <a:spcBef>
                <a:spcPct val="50000"/>
              </a:spcBef>
            </a:pPr>
            <a:r>
              <a:rPr lang="en-US"/>
              <a:t>…. modules are available to draw trees as well, but often people use </a:t>
            </a:r>
            <a:r>
              <a:rPr lang="en-US">
                <a:hlinkClick r:id="rId3"/>
              </a:rPr>
              <a:t>treeview </a:t>
            </a:r>
            <a:r>
              <a:rPr lang="en-US"/>
              <a:t>or </a:t>
            </a:r>
            <a:r>
              <a:rPr lang="en-US">
                <a:hlinkClick r:id="rId4"/>
              </a:rPr>
              <a:t>njplot </a:t>
            </a:r>
            <a:endParaRPr lang="en-US"/>
          </a:p>
        </p:txBody>
      </p:sp>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Grp="1" noChangeArrowheads="1"/>
          </p:cNvSpPr>
          <p:nvPr>
            <p:ph type="title"/>
          </p:nvPr>
        </p:nvSpPr>
        <p:spPr>
          <a:xfrm>
            <a:off x="0" y="0"/>
            <a:ext cx="7772400" cy="1143000"/>
          </a:xfrm>
        </p:spPr>
        <p:txBody>
          <a:bodyPr/>
          <a:lstStyle/>
          <a:p>
            <a:pPr algn="l"/>
            <a:r>
              <a:rPr lang="en-US" sz="3600">
                <a:hlinkClick r:id="rId3"/>
              </a:rPr>
              <a:t>The Phylip Manual</a:t>
            </a:r>
            <a:endParaRPr lang="en-US" sz="3600"/>
          </a:p>
        </p:txBody>
      </p:sp>
      <p:sp>
        <p:nvSpPr>
          <p:cNvPr id="198659" name="Rectangle 3"/>
          <p:cNvSpPr>
            <a:spLocks noChangeArrowheads="1"/>
          </p:cNvSpPr>
          <p:nvPr/>
        </p:nvSpPr>
        <p:spPr bwMode="auto">
          <a:xfrm>
            <a:off x="3581400" y="381000"/>
            <a:ext cx="5162550" cy="457200"/>
          </a:xfrm>
          <a:prstGeom prst="rect">
            <a:avLst/>
          </a:prstGeom>
          <a:noFill/>
          <a:ln w="9525">
            <a:noFill/>
            <a:miter lim="800000"/>
            <a:headEnd/>
            <a:tailEnd/>
          </a:ln>
          <a:effectLst/>
        </p:spPr>
        <p:txBody>
          <a:bodyPr wrap="none" lIns="91387" tIns="45693" rIns="91387" bIns="45693">
            <a:prstTxWarp prst="textNoShape">
              <a:avLst/>
            </a:prstTxWarp>
            <a:spAutoFit/>
          </a:bodyPr>
          <a:lstStyle/>
          <a:p>
            <a:r>
              <a:rPr lang="en-US">
                <a:solidFill>
                  <a:schemeClr val="tx2"/>
                </a:solidFill>
              </a:rPr>
              <a:t> is an excellent source of information.</a:t>
            </a:r>
            <a:r>
              <a:rPr lang="en-US" sz="2000" b="0">
                <a:solidFill>
                  <a:schemeClr val="tx2"/>
                </a:solidFill>
              </a:rPr>
              <a:t>  </a:t>
            </a:r>
          </a:p>
        </p:txBody>
      </p:sp>
      <p:sp>
        <p:nvSpPr>
          <p:cNvPr id="198660" name="Text Box 4"/>
          <p:cNvSpPr txBox="1">
            <a:spLocks noChangeArrowheads="1"/>
          </p:cNvSpPr>
          <p:nvPr/>
        </p:nvSpPr>
        <p:spPr bwMode="auto">
          <a:xfrm>
            <a:off x="152400" y="1060450"/>
            <a:ext cx="8458200" cy="5632298"/>
          </a:xfrm>
          <a:prstGeom prst="rect">
            <a:avLst/>
          </a:prstGeom>
          <a:noFill/>
          <a:ln w="9525">
            <a:noFill/>
            <a:miter lim="800000"/>
            <a:headEnd/>
            <a:tailEnd/>
          </a:ln>
          <a:effectLst/>
        </p:spPr>
        <p:txBody>
          <a:bodyPr lIns="91387" tIns="45693" rIns="91387" bIns="45693">
            <a:prstTxWarp prst="textNoShape">
              <a:avLst/>
            </a:prstTxWarp>
            <a:spAutoFit/>
          </a:bodyPr>
          <a:lstStyle/>
          <a:p>
            <a:r>
              <a:rPr lang="en-US"/>
              <a:t>Brief one line descriptions of the programs are </a:t>
            </a:r>
            <a:r>
              <a:rPr lang="en-US">
                <a:hlinkClick r:id="rId4"/>
              </a:rPr>
              <a:t>here</a:t>
            </a:r>
            <a:endParaRPr lang="en-US"/>
          </a:p>
          <a:p>
            <a:endParaRPr lang="en-US"/>
          </a:p>
          <a:p>
            <a:r>
              <a:rPr lang="en-US"/>
              <a:t>The easiest way to run PHYLIP programs is via a command </a:t>
            </a:r>
            <a:br>
              <a:rPr lang="en-US"/>
            </a:br>
            <a:r>
              <a:rPr lang="en-US"/>
              <a:t>line menu (similar to clustalw).  The program is invoked through clicking on an icon, or by typing the program name at the command line. </a:t>
            </a:r>
          </a:p>
          <a:p>
            <a:r>
              <a:rPr lang="en-US">
                <a:latin typeface="Courier New" charset="0"/>
              </a:rPr>
              <a:t>&gt; seqboot</a:t>
            </a:r>
          </a:p>
          <a:p>
            <a:r>
              <a:rPr lang="en-US">
                <a:latin typeface="Courier New" charset="0"/>
              </a:rPr>
              <a:t>&gt; protpars</a:t>
            </a:r>
          </a:p>
          <a:p>
            <a:r>
              <a:rPr lang="en-US">
                <a:latin typeface="Courier New" charset="0"/>
              </a:rPr>
              <a:t>&gt; fitch</a:t>
            </a:r>
          </a:p>
          <a:p>
            <a:endParaRPr lang="en-US"/>
          </a:p>
          <a:p>
            <a:r>
              <a:rPr lang="en-US"/>
              <a:t>If there is no file called infile the program responds with:  </a:t>
            </a:r>
          </a:p>
          <a:p>
            <a:endParaRPr lang="en-US">
              <a:latin typeface="Courier New" charset="0"/>
            </a:endParaRPr>
          </a:p>
          <a:p>
            <a:r>
              <a:rPr lang="en-US">
                <a:latin typeface="Courier New" charset="0"/>
              </a:rPr>
              <a:t>[gogarten@carrot gogarten]$ seqboot</a:t>
            </a:r>
          </a:p>
          <a:p>
            <a:r>
              <a:rPr lang="en-US">
                <a:latin typeface="Courier New" charset="0"/>
              </a:rPr>
              <a:t>seqboot: can't find input file "infile"</a:t>
            </a:r>
          </a:p>
          <a:p>
            <a:r>
              <a:rPr lang="en-US">
                <a:latin typeface="Courier New" charset="0"/>
              </a:rPr>
              <a:t>Please enter a new file name&gt;</a:t>
            </a:r>
            <a:r>
              <a:rPr lang="en-US"/>
              <a:t> </a:t>
            </a:r>
          </a:p>
        </p:txBody>
      </p:sp>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6" name="Rectangle 2"/>
          <p:cNvSpPr>
            <a:spLocks noGrp="1" noChangeArrowheads="1"/>
          </p:cNvSpPr>
          <p:nvPr>
            <p:ph type="title"/>
          </p:nvPr>
        </p:nvSpPr>
        <p:spPr>
          <a:xfrm>
            <a:off x="228600" y="152400"/>
            <a:ext cx="7772400" cy="685800"/>
          </a:xfrm>
        </p:spPr>
        <p:txBody>
          <a:bodyPr/>
          <a:lstStyle/>
          <a:p>
            <a:pPr algn="l"/>
            <a:r>
              <a:rPr lang="en-US"/>
              <a:t>exercises: </a:t>
            </a:r>
          </a:p>
        </p:txBody>
      </p:sp>
      <p:sp>
        <p:nvSpPr>
          <p:cNvPr id="431107" name="Rectangle 3"/>
          <p:cNvSpPr>
            <a:spLocks noChangeArrowheads="1"/>
          </p:cNvSpPr>
          <p:nvPr/>
        </p:nvSpPr>
        <p:spPr bwMode="auto">
          <a:xfrm>
            <a:off x="228602" y="838202"/>
            <a:ext cx="8477732" cy="1200274"/>
          </a:xfrm>
          <a:prstGeom prst="rect">
            <a:avLst/>
          </a:prstGeom>
          <a:noFill/>
          <a:ln w="9525">
            <a:noFill/>
            <a:miter lim="800000"/>
            <a:headEnd/>
            <a:tailEnd/>
          </a:ln>
          <a:effectLst/>
        </p:spPr>
        <p:txBody>
          <a:bodyPr wrap="none" lIns="91387" tIns="45693" rIns="91387" bIns="45693">
            <a:prstTxWarp prst="textNoShape">
              <a:avLst/>
            </a:prstTxWarp>
            <a:spAutoFit/>
          </a:bodyPr>
          <a:lstStyle/>
          <a:p>
            <a:r>
              <a:rPr lang="en-US" sz="1800" b="0" dirty="0">
                <a:solidFill>
                  <a:schemeClr val="accent2"/>
                </a:solidFill>
              </a:rPr>
              <a:t>Write a script that determines the number of elements in %ash.</a:t>
            </a:r>
            <a:endParaRPr lang="en-US" sz="1800" b="0" dirty="0"/>
          </a:p>
          <a:p>
            <a:r>
              <a:rPr lang="en-US" sz="1800" b="0" dirty="0"/>
              <a:t>    @keys = </a:t>
            </a:r>
            <a:r>
              <a:rPr lang="en-US" sz="1800" b="0" dirty="0" err="1"/>
              <a:t>keys(%ash</a:t>
            </a:r>
            <a:r>
              <a:rPr lang="en-US" sz="1800" b="0" dirty="0"/>
              <a:t>); #assigns keys to an array</a:t>
            </a:r>
          </a:p>
          <a:p>
            <a:r>
              <a:rPr lang="en-US" sz="1800" b="0" dirty="0"/>
              <a:t>    $number =@keys; # determines number of different keys (uses array in scalar context).</a:t>
            </a:r>
          </a:p>
          <a:p>
            <a:r>
              <a:rPr lang="en-US" sz="1800" b="0" dirty="0"/>
              <a:t>    print "$number \</a:t>
            </a:r>
            <a:r>
              <a:rPr lang="en-US" sz="1800" b="0" dirty="0" err="1"/>
              <a:t>n</a:t>
            </a:r>
            <a:r>
              <a:rPr lang="en-US" sz="1800" b="0" dirty="0"/>
              <a:t>";</a:t>
            </a:r>
            <a:endParaRPr lang="en-US" b="0" dirty="0"/>
          </a:p>
        </p:txBody>
      </p:sp>
      <p:sp>
        <p:nvSpPr>
          <p:cNvPr id="431108" name="Rectangle 4"/>
          <p:cNvSpPr>
            <a:spLocks noChangeArrowheads="1"/>
          </p:cNvSpPr>
          <p:nvPr/>
        </p:nvSpPr>
        <p:spPr bwMode="auto">
          <a:xfrm>
            <a:off x="228601" y="2133603"/>
            <a:ext cx="7519985" cy="1477315"/>
          </a:xfrm>
          <a:prstGeom prst="rect">
            <a:avLst/>
          </a:prstGeom>
          <a:noFill/>
          <a:ln w="9525">
            <a:noFill/>
            <a:miter lim="800000"/>
            <a:headEnd/>
            <a:tailEnd/>
          </a:ln>
          <a:effectLst/>
        </p:spPr>
        <p:txBody>
          <a:bodyPr wrap="none" lIns="91387" tIns="45693" rIns="91387" bIns="45693">
            <a:prstTxWarp prst="textNoShape">
              <a:avLst/>
            </a:prstTxWarp>
            <a:spAutoFit/>
          </a:bodyPr>
          <a:lstStyle/>
          <a:p>
            <a:r>
              <a:rPr lang="en-US" sz="1800" b="0" dirty="0">
                <a:solidFill>
                  <a:schemeClr val="accent2"/>
                </a:solidFill>
              </a:rPr>
              <a:t>Write a script that prints out a hash sorted on the keys in alphabetical order.</a:t>
            </a:r>
          </a:p>
          <a:p>
            <a:r>
              <a:rPr lang="en-US" sz="1800" b="0" dirty="0"/>
              <a:t>    @</a:t>
            </a:r>
            <a:r>
              <a:rPr lang="en-US" sz="1800" b="0" dirty="0" err="1"/>
              <a:t>gi_names</a:t>
            </a:r>
            <a:r>
              <a:rPr lang="en-US" sz="1800" b="0" dirty="0"/>
              <a:t> = </a:t>
            </a:r>
            <a:r>
              <a:rPr lang="en-US" sz="1800" b="0" dirty="0" err="1"/>
              <a:t>sort(keys(%gi_hash</a:t>
            </a:r>
            <a:r>
              <a:rPr lang="en-US" sz="1800" b="0" dirty="0"/>
              <a:t>)); # sorts key and assigns keys to an array</a:t>
            </a:r>
          </a:p>
          <a:p>
            <a:r>
              <a:rPr lang="en-US" sz="1800" b="0" dirty="0"/>
              <a:t>    </a:t>
            </a:r>
            <a:r>
              <a:rPr lang="en-US" sz="1800" b="0" dirty="0" err="1"/>
              <a:t>foreach</a:t>
            </a:r>
            <a:r>
              <a:rPr lang="en-US" sz="1800" b="0" dirty="0"/>
              <a:t> (@</a:t>
            </a:r>
            <a:r>
              <a:rPr lang="en-US" sz="1800" b="0" dirty="0" err="1"/>
              <a:t>gi_names</a:t>
            </a:r>
            <a:r>
              <a:rPr lang="en-US" sz="1800" b="0" dirty="0"/>
              <a:t>){</a:t>
            </a:r>
          </a:p>
          <a:p>
            <a:r>
              <a:rPr lang="en-US" sz="1800" b="0" dirty="0"/>
              <a:t>        print "$_ occurred $</a:t>
            </a:r>
            <a:r>
              <a:rPr lang="en-US" sz="1800" b="0" dirty="0" err="1"/>
              <a:t>gi_hash</a:t>
            </a:r>
            <a:r>
              <a:rPr lang="en-US" sz="1800" b="0" dirty="0"/>
              <a:t>{$_} times\</a:t>
            </a:r>
            <a:r>
              <a:rPr lang="en-US" sz="1800" b="0" dirty="0" err="1"/>
              <a:t>n</a:t>
            </a:r>
            <a:r>
              <a:rPr lang="en-US" sz="1800" b="0" dirty="0"/>
              <a:t>";</a:t>
            </a:r>
          </a:p>
          <a:p>
            <a:r>
              <a:rPr lang="en-US" sz="1800" b="0" dirty="0"/>
              <a:t>        }</a:t>
            </a:r>
            <a:endParaRPr lang="en-US" b="0" dirty="0"/>
          </a:p>
        </p:txBody>
      </p:sp>
      <p:sp>
        <p:nvSpPr>
          <p:cNvPr id="431109" name="Rectangle 5"/>
          <p:cNvSpPr>
            <a:spLocks noChangeArrowheads="1"/>
          </p:cNvSpPr>
          <p:nvPr/>
        </p:nvSpPr>
        <p:spPr bwMode="auto">
          <a:xfrm>
            <a:off x="228604" y="3810001"/>
            <a:ext cx="4976699" cy="646276"/>
          </a:xfrm>
          <a:prstGeom prst="rect">
            <a:avLst/>
          </a:prstGeom>
          <a:noFill/>
          <a:ln w="9525">
            <a:noFill/>
            <a:miter lim="800000"/>
            <a:headEnd/>
            <a:tailEnd/>
          </a:ln>
          <a:effectLst/>
        </p:spPr>
        <p:txBody>
          <a:bodyPr wrap="none" lIns="91387" tIns="45693" rIns="91387" bIns="45693">
            <a:prstTxWarp prst="textNoShape">
              <a:avLst/>
            </a:prstTxWarp>
            <a:spAutoFit/>
          </a:bodyPr>
          <a:lstStyle/>
          <a:p>
            <a:r>
              <a:rPr lang="en-US" sz="1800" b="0" dirty="0">
                <a:solidFill>
                  <a:schemeClr val="accent2"/>
                </a:solidFill>
              </a:rPr>
              <a:t>Remove an entry in a hash (key and value):</a:t>
            </a:r>
            <a:endParaRPr lang="en-US" sz="1800" b="0" dirty="0"/>
          </a:p>
          <a:p>
            <a:r>
              <a:rPr lang="en-US" sz="1800" b="0" dirty="0"/>
              <a:t>    delete $</a:t>
            </a:r>
            <a:r>
              <a:rPr lang="en-US" sz="1800" b="0" dirty="0" err="1"/>
              <a:t>gi_hash{$varaible_denoting_some_key</a:t>
            </a:r>
            <a:r>
              <a:rPr lang="en-US" sz="1800" b="0" dirty="0"/>
              <a:t>};</a:t>
            </a:r>
          </a:p>
        </p:txBody>
      </p:sp>
    </p:spTree>
    <p:extLst>
      <p:ext uri="{BB962C8B-B14F-4D97-AF65-F5344CB8AC3E}">
        <p14:creationId xmlns:p14="http://schemas.microsoft.com/office/powerpoint/2010/main" val="13980039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p:cNvSpPr>
            <a:spLocks noGrp="1" noChangeArrowheads="1"/>
          </p:cNvSpPr>
          <p:nvPr>
            <p:ph type="title"/>
          </p:nvPr>
        </p:nvSpPr>
        <p:spPr>
          <a:xfrm>
            <a:off x="0" y="0"/>
            <a:ext cx="7924800" cy="914400"/>
          </a:xfrm>
        </p:spPr>
        <p:txBody>
          <a:bodyPr/>
          <a:lstStyle/>
          <a:p>
            <a:pPr algn="l"/>
            <a:r>
              <a:rPr lang="en-US"/>
              <a:t>program folder</a:t>
            </a:r>
          </a:p>
        </p:txBody>
      </p:sp>
      <p:graphicFrame>
        <p:nvGraphicFramePr>
          <p:cNvPr id="201731" name="Object 3"/>
          <p:cNvGraphicFramePr>
            <a:graphicFrameLocks noChangeAspect="1"/>
          </p:cNvGraphicFramePr>
          <p:nvPr/>
        </p:nvGraphicFramePr>
        <p:xfrm>
          <a:off x="152400" y="914400"/>
          <a:ext cx="8839200" cy="5159375"/>
        </p:xfrm>
        <a:graphic>
          <a:graphicData uri="http://schemas.openxmlformats.org/presentationml/2006/ole">
            <mc:AlternateContent xmlns:mc="http://schemas.openxmlformats.org/markup-compatibility/2006">
              <mc:Choice xmlns:v="urn:schemas-microsoft-com:vml" Requires="v">
                <p:oleObj spid="_x0000_s201764" name="Photo Editor Photo" r:id="rId4" imgW="9701101" imgH="5662151" progId="">
                  <p:embed/>
                </p:oleObj>
              </mc:Choice>
              <mc:Fallback>
                <p:oleObj name="Photo Editor Photo" r:id="rId4" imgW="9701101" imgH="5662151" progId="">
                  <p:embed/>
                  <p:pic>
                    <p:nvPicPr>
                      <p:cNvPr id="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914400"/>
                        <a:ext cx="8839200" cy="5159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p:cNvSpPr>
            <a:spLocks noGrp="1" noChangeArrowheads="1"/>
          </p:cNvSpPr>
          <p:nvPr>
            <p:ph type="title"/>
          </p:nvPr>
        </p:nvSpPr>
        <p:spPr>
          <a:xfrm>
            <a:off x="0" y="0"/>
            <a:ext cx="7772400" cy="1143000"/>
          </a:xfrm>
        </p:spPr>
        <p:txBody>
          <a:bodyPr/>
          <a:lstStyle/>
          <a:p>
            <a:pPr algn="l"/>
            <a:r>
              <a:rPr lang="en-US" sz="3200"/>
              <a:t>menu interface</a:t>
            </a:r>
          </a:p>
        </p:txBody>
      </p:sp>
      <p:graphicFrame>
        <p:nvGraphicFramePr>
          <p:cNvPr id="200708" name="Object 4"/>
          <p:cNvGraphicFramePr>
            <a:graphicFrameLocks noChangeAspect="1"/>
          </p:cNvGraphicFramePr>
          <p:nvPr/>
        </p:nvGraphicFramePr>
        <p:xfrm>
          <a:off x="0" y="1066805"/>
          <a:ext cx="9144000" cy="4303713"/>
        </p:xfrm>
        <a:graphic>
          <a:graphicData uri="http://schemas.openxmlformats.org/presentationml/2006/ole">
            <mc:AlternateContent xmlns:mc="http://schemas.openxmlformats.org/markup-compatibility/2006">
              <mc:Choice xmlns:v="urn:schemas-microsoft-com:vml" Requires="v">
                <p:oleObj spid="_x0000_s200741" name="Photo Editor Photo" r:id="rId4" imgW="7917866" imgH="3726503" progId="">
                  <p:embed/>
                </p:oleObj>
              </mc:Choice>
              <mc:Fallback>
                <p:oleObj name="Photo Editor Photo" r:id="rId4" imgW="7917866" imgH="3726503" progId="">
                  <p:embed/>
                  <p:pic>
                    <p:nvPicPr>
                      <p:cNvPr id="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066805"/>
                        <a:ext cx="9144000" cy="430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200709" name="Text Box 5"/>
          <p:cNvSpPr txBox="1">
            <a:spLocks noChangeArrowheads="1"/>
          </p:cNvSpPr>
          <p:nvPr/>
        </p:nvSpPr>
        <p:spPr bwMode="auto">
          <a:xfrm>
            <a:off x="136530" y="5908679"/>
            <a:ext cx="5760103" cy="457390"/>
          </a:xfrm>
          <a:prstGeom prst="rect">
            <a:avLst/>
          </a:prstGeom>
          <a:noFill/>
          <a:ln w="9525">
            <a:noFill/>
            <a:miter lim="800000"/>
            <a:headEnd/>
            <a:tailEnd/>
          </a:ln>
          <a:effectLst/>
        </p:spPr>
        <p:txBody>
          <a:bodyPr wrap="none" lIns="91387" tIns="45693" rIns="91387" bIns="45693">
            <a:prstTxWarp prst="textNoShape">
              <a:avLst/>
            </a:prstTxWarp>
            <a:spAutoFit/>
          </a:bodyPr>
          <a:lstStyle/>
          <a:p>
            <a:r>
              <a:rPr lang="en-US"/>
              <a:t>example:  seqboot and protpars on infile1</a:t>
            </a:r>
          </a:p>
        </p:txBody>
      </p:sp>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6" name="Text Box 2"/>
          <p:cNvSpPr txBox="1">
            <a:spLocks noChangeArrowheads="1"/>
          </p:cNvSpPr>
          <p:nvPr/>
        </p:nvSpPr>
        <p:spPr bwMode="auto">
          <a:xfrm>
            <a:off x="1052517" y="152400"/>
            <a:ext cx="1939605" cy="308028"/>
          </a:xfrm>
          <a:prstGeom prst="rect">
            <a:avLst/>
          </a:prstGeom>
          <a:noFill/>
          <a:ln w="9525">
            <a:noFill/>
            <a:miter lim="800000"/>
            <a:headEnd/>
            <a:tailEnd/>
          </a:ln>
        </p:spPr>
        <p:txBody>
          <a:bodyPr wrap="none" lIns="91387" tIns="45693" rIns="91387" bIns="45693">
            <a:prstTxWarp prst="textNoShape">
              <a:avLst/>
            </a:prstTxWarp>
            <a:spAutoFit/>
          </a:bodyPr>
          <a:lstStyle/>
          <a:p>
            <a:pPr eaLnBrk="0" hangingPunct="0"/>
            <a:r>
              <a:rPr lang="en-US" sz="1400" b="0">
                <a:solidFill>
                  <a:srgbClr val="FF0000"/>
                </a:solidFill>
                <a:latin typeface="Arial" charset="0"/>
                <a:ea typeface="ＭＳ Ｐゴシック" charset="-128"/>
                <a:cs typeface="ＭＳ Ｐゴシック" charset="-128"/>
              </a:rPr>
              <a:t>Sequence alignment:</a:t>
            </a:r>
            <a:endParaRPr lang="en-US" sz="1400" b="0">
              <a:latin typeface="Arial" charset="0"/>
              <a:ea typeface="ＭＳ Ｐゴシック" charset="-128"/>
              <a:cs typeface="ＭＳ Ｐゴシック" charset="-128"/>
            </a:endParaRPr>
          </a:p>
        </p:txBody>
      </p:sp>
      <p:sp>
        <p:nvSpPr>
          <p:cNvPr id="374787" name="Text Box 3"/>
          <p:cNvSpPr txBox="1">
            <a:spLocks noChangeArrowheads="1"/>
          </p:cNvSpPr>
          <p:nvPr/>
        </p:nvSpPr>
        <p:spPr bwMode="auto">
          <a:xfrm>
            <a:off x="1052513" y="838202"/>
            <a:ext cx="1981200" cy="525281"/>
          </a:xfrm>
          <a:prstGeom prst="rect">
            <a:avLst/>
          </a:prstGeom>
          <a:noFill/>
          <a:ln w="9525">
            <a:noFill/>
            <a:miter lim="800000"/>
            <a:headEnd/>
            <a:tailEnd/>
          </a:ln>
        </p:spPr>
        <p:txBody>
          <a:bodyPr lIns="91387" tIns="45693" rIns="91387" bIns="45693">
            <a:prstTxWarp prst="textNoShape">
              <a:avLst/>
            </a:prstTxWarp>
            <a:spAutoFit/>
          </a:bodyPr>
          <a:lstStyle/>
          <a:p>
            <a:pPr eaLnBrk="0" hangingPunct="0"/>
            <a:r>
              <a:rPr lang="en-US" sz="1400" b="0">
                <a:solidFill>
                  <a:srgbClr val="FF0000"/>
                </a:solidFill>
                <a:latin typeface="Arial" charset="0"/>
                <a:ea typeface="ＭＳ Ｐゴシック" charset="-128"/>
                <a:cs typeface="ＭＳ Ｐゴシック" charset="-128"/>
              </a:rPr>
              <a:t>Removing ambiguous positions:</a:t>
            </a:r>
            <a:endParaRPr lang="en-US" sz="1400" b="0">
              <a:latin typeface="Arial" charset="0"/>
              <a:ea typeface="ＭＳ Ｐゴシック" charset="-128"/>
              <a:cs typeface="ＭＳ Ｐゴシック" charset="-128"/>
            </a:endParaRPr>
          </a:p>
        </p:txBody>
      </p:sp>
      <p:sp>
        <p:nvSpPr>
          <p:cNvPr id="374788" name="Text Box 4"/>
          <p:cNvSpPr txBox="1">
            <a:spLocks noChangeArrowheads="1"/>
          </p:cNvSpPr>
          <p:nvPr/>
        </p:nvSpPr>
        <p:spPr bwMode="auto">
          <a:xfrm>
            <a:off x="1052518" y="1600200"/>
            <a:ext cx="2727535" cy="308028"/>
          </a:xfrm>
          <a:prstGeom prst="rect">
            <a:avLst/>
          </a:prstGeom>
          <a:noFill/>
          <a:ln w="9525">
            <a:noFill/>
            <a:miter lim="800000"/>
            <a:headEnd/>
            <a:tailEnd/>
          </a:ln>
        </p:spPr>
        <p:txBody>
          <a:bodyPr wrap="none" lIns="91387" tIns="45693" rIns="91387" bIns="45693">
            <a:prstTxWarp prst="textNoShape">
              <a:avLst/>
            </a:prstTxWarp>
            <a:spAutoFit/>
          </a:bodyPr>
          <a:lstStyle/>
          <a:p>
            <a:pPr eaLnBrk="0" hangingPunct="0"/>
            <a:r>
              <a:rPr lang="en-US" sz="1400" b="0">
                <a:solidFill>
                  <a:srgbClr val="FF0000"/>
                </a:solidFill>
                <a:latin typeface="Arial" charset="0"/>
                <a:ea typeface="ＭＳ Ｐゴシック" charset="-128"/>
                <a:cs typeface="ＭＳ Ｐゴシック" charset="-128"/>
              </a:rPr>
              <a:t>Generation of pseudosamples:</a:t>
            </a:r>
            <a:endParaRPr lang="en-US" sz="1400" b="0">
              <a:latin typeface="Arial" charset="0"/>
              <a:ea typeface="ＭＳ Ｐゴシック" charset="-128"/>
              <a:cs typeface="ＭＳ Ｐゴシック" charset="-128"/>
            </a:endParaRPr>
          </a:p>
        </p:txBody>
      </p:sp>
      <p:sp>
        <p:nvSpPr>
          <p:cNvPr id="374789" name="Text Box 5"/>
          <p:cNvSpPr txBox="1">
            <a:spLocks noChangeArrowheads="1"/>
          </p:cNvSpPr>
          <p:nvPr/>
        </p:nvSpPr>
        <p:spPr bwMode="auto">
          <a:xfrm>
            <a:off x="1052517" y="2667001"/>
            <a:ext cx="1995487" cy="742536"/>
          </a:xfrm>
          <a:prstGeom prst="rect">
            <a:avLst/>
          </a:prstGeom>
          <a:noFill/>
          <a:ln w="9525">
            <a:noFill/>
            <a:miter lim="800000"/>
            <a:headEnd/>
            <a:tailEnd/>
          </a:ln>
        </p:spPr>
        <p:txBody>
          <a:bodyPr lIns="91387" tIns="45693" rIns="91387" bIns="45693">
            <a:prstTxWarp prst="textNoShape">
              <a:avLst/>
            </a:prstTxWarp>
            <a:spAutoFit/>
          </a:bodyPr>
          <a:lstStyle/>
          <a:p>
            <a:pPr eaLnBrk="0" hangingPunct="0"/>
            <a:r>
              <a:rPr lang="en-US" sz="1400" b="0">
                <a:solidFill>
                  <a:srgbClr val="FF0000"/>
                </a:solidFill>
                <a:latin typeface="Arial" charset="0"/>
                <a:ea typeface="ＭＳ Ｐゴシック" charset="-128"/>
                <a:cs typeface="ＭＳ Ｐゴシック" charset="-128"/>
              </a:rPr>
              <a:t>Calculating and evaluating phylogenies: </a:t>
            </a:r>
            <a:endParaRPr lang="en-US" sz="1400" b="0">
              <a:latin typeface="Arial" charset="0"/>
              <a:ea typeface="ＭＳ Ｐゴシック" charset="-128"/>
              <a:cs typeface="ＭＳ Ｐゴシック" charset="-128"/>
            </a:endParaRPr>
          </a:p>
        </p:txBody>
      </p:sp>
      <p:sp>
        <p:nvSpPr>
          <p:cNvPr id="374790" name="Text Box 6"/>
          <p:cNvSpPr txBox="1">
            <a:spLocks noChangeArrowheads="1"/>
          </p:cNvSpPr>
          <p:nvPr/>
        </p:nvSpPr>
        <p:spPr bwMode="auto">
          <a:xfrm>
            <a:off x="1052517" y="4530725"/>
            <a:ext cx="2198635" cy="308028"/>
          </a:xfrm>
          <a:prstGeom prst="rect">
            <a:avLst/>
          </a:prstGeom>
          <a:noFill/>
          <a:ln w="9525">
            <a:noFill/>
            <a:miter lim="800000"/>
            <a:headEnd/>
            <a:tailEnd/>
          </a:ln>
        </p:spPr>
        <p:txBody>
          <a:bodyPr wrap="none" lIns="91387" tIns="45693" rIns="91387" bIns="45693">
            <a:prstTxWarp prst="textNoShape">
              <a:avLst/>
            </a:prstTxWarp>
            <a:spAutoFit/>
          </a:bodyPr>
          <a:lstStyle/>
          <a:p>
            <a:pPr eaLnBrk="0" hangingPunct="0"/>
            <a:r>
              <a:rPr lang="en-US" sz="1400" b="0">
                <a:solidFill>
                  <a:srgbClr val="FF0000"/>
                </a:solidFill>
                <a:latin typeface="Arial" charset="0"/>
                <a:ea typeface="ＭＳ Ｐゴシック" charset="-128"/>
                <a:cs typeface="ＭＳ Ｐゴシック" charset="-128"/>
              </a:rPr>
              <a:t>Comparing phylogenies:</a:t>
            </a:r>
            <a:endParaRPr lang="en-US" sz="1400" b="0">
              <a:latin typeface="Arial" charset="0"/>
              <a:ea typeface="ＭＳ Ｐゴシック" charset="-128"/>
              <a:cs typeface="ＭＳ Ｐゴシック" charset="-128"/>
            </a:endParaRPr>
          </a:p>
        </p:txBody>
      </p:sp>
      <p:sp>
        <p:nvSpPr>
          <p:cNvPr id="374791" name="Text Box 7"/>
          <p:cNvSpPr txBox="1">
            <a:spLocks noChangeArrowheads="1"/>
          </p:cNvSpPr>
          <p:nvPr/>
        </p:nvSpPr>
        <p:spPr bwMode="auto">
          <a:xfrm>
            <a:off x="1041400" y="5105400"/>
            <a:ext cx="1804352" cy="308028"/>
          </a:xfrm>
          <a:prstGeom prst="rect">
            <a:avLst/>
          </a:prstGeom>
          <a:noFill/>
          <a:ln w="9525">
            <a:noFill/>
            <a:miter lim="800000"/>
            <a:headEnd/>
            <a:tailEnd/>
          </a:ln>
        </p:spPr>
        <p:txBody>
          <a:bodyPr wrap="none" lIns="91387" tIns="45693" rIns="91387" bIns="45693">
            <a:prstTxWarp prst="textNoShape">
              <a:avLst/>
            </a:prstTxWarp>
            <a:spAutoFit/>
          </a:bodyPr>
          <a:lstStyle/>
          <a:p>
            <a:pPr eaLnBrk="0" hangingPunct="0"/>
            <a:r>
              <a:rPr lang="en-US" sz="1400" b="0">
                <a:solidFill>
                  <a:srgbClr val="FF0000"/>
                </a:solidFill>
                <a:latin typeface="Arial" charset="0"/>
                <a:ea typeface="ＭＳ Ｐゴシック" charset="-128"/>
                <a:cs typeface="ＭＳ Ｐゴシック" charset="-128"/>
              </a:rPr>
              <a:t>Comparing models: </a:t>
            </a:r>
            <a:endParaRPr lang="en-US" sz="1400" b="0">
              <a:latin typeface="Arial" charset="0"/>
              <a:ea typeface="ＭＳ Ｐゴシック" charset="-128"/>
              <a:cs typeface="ＭＳ Ｐゴシック" charset="-128"/>
            </a:endParaRPr>
          </a:p>
        </p:txBody>
      </p:sp>
      <p:sp>
        <p:nvSpPr>
          <p:cNvPr id="374792" name="Text Box 8"/>
          <p:cNvSpPr txBox="1">
            <a:spLocks noChangeArrowheads="1"/>
          </p:cNvSpPr>
          <p:nvPr/>
        </p:nvSpPr>
        <p:spPr bwMode="auto">
          <a:xfrm>
            <a:off x="1041401" y="5638800"/>
            <a:ext cx="1593684" cy="308028"/>
          </a:xfrm>
          <a:prstGeom prst="rect">
            <a:avLst/>
          </a:prstGeom>
          <a:noFill/>
          <a:ln w="9525">
            <a:noFill/>
            <a:miter lim="800000"/>
            <a:headEnd/>
            <a:tailEnd/>
          </a:ln>
        </p:spPr>
        <p:txBody>
          <a:bodyPr wrap="none" lIns="91387" tIns="45693" rIns="91387" bIns="45693">
            <a:prstTxWarp prst="textNoShape">
              <a:avLst/>
            </a:prstTxWarp>
            <a:spAutoFit/>
          </a:bodyPr>
          <a:lstStyle/>
          <a:p>
            <a:pPr eaLnBrk="0" hangingPunct="0"/>
            <a:r>
              <a:rPr lang="en-US" sz="1400" b="0">
                <a:solidFill>
                  <a:srgbClr val="FF0000"/>
                </a:solidFill>
                <a:latin typeface="Arial" charset="0"/>
                <a:ea typeface="ＭＳ Ｐゴシック" charset="-128"/>
                <a:cs typeface="ＭＳ Ｐゴシック" charset="-128"/>
              </a:rPr>
              <a:t>Visualizing trees:</a:t>
            </a:r>
            <a:endParaRPr lang="en-US" sz="1400" b="0">
              <a:latin typeface="Arial" charset="0"/>
              <a:ea typeface="ＭＳ Ｐゴシック" charset="-128"/>
              <a:cs typeface="ＭＳ Ｐゴシック" charset="-128"/>
            </a:endParaRPr>
          </a:p>
        </p:txBody>
      </p:sp>
      <p:sp>
        <p:nvSpPr>
          <p:cNvPr id="374793" name="Text Box 9"/>
          <p:cNvSpPr txBox="1">
            <a:spLocks noChangeArrowheads="1"/>
          </p:cNvSpPr>
          <p:nvPr/>
        </p:nvSpPr>
        <p:spPr bwMode="auto">
          <a:xfrm>
            <a:off x="4800600" y="3267080"/>
            <a:ext cx="762000" cy="314325"/>
          </a:xfrm>
          <a:prstGeom prst="rect">
            <a:avLst/>
          </a:prstGeom>
          <a:solidFill>
            <a:schemeClr val="accent1"/>
          </a:solidFill>
          <a:ln w="9525">
            <a:solidFill>
              <a:schemeClr val="tx1"/>
            </a:solidFill>
            <a:miter lim="800000"/>
            <a:headEnd/>
            <a:tailEnd/>
          </a:ln>
          <a:effectLst>
            <a:outerShdw blurRad="63500" dist="25399" dir="18900000" algn="ctr" rotWithShape="0">
              <a:srgbClr val="000000">
                <a:alpha val="75000"/>
              </a:srgbClr>
            </a:outerShdw>
          </a:effectLst>
        </p:spPr>
        <p:txBody>
          <a:bodyPr lIns="91387" tIns="45693" rIns="91387" bIns="45693">
            <a:prstTxWarp prst="textNoShape">
              <a:avLst/>
            </a:prstTxWarp>
            <a:spAutoFit/>
          </a:bodyPr>
          <a:lstStyle/>
          <a:p>
            <a:pPr eaLnBrk="0" hangingPunct="0"/>
            <a:r>
              <a:rPr lang="en-US" sz="1400" b="0">
                <a:latin typeface="Arial" charset="0"/>
                <a:ea typeface="ＭＳ Ｐゴシック" charset="-128"/>
                <a:cs typeface="ＭＳ Ｐゴシック" charset="-128"/>
              </a:rPr>
              <a:t>FITCH</a:t>
            </a:r>
          </a:p>
        </p:txBody>
      </p:sp>
      <p:sp>
        <p:nvSpPr>
          <p:cNvPr id="374794" name="Text Box 10"/>
          <p:cNvSpPr txBox="1">
            <a:spLocks noChangeArrowheads="1"/>
          </p:cNvSpPr>
          <p:nvPr/>
        </p:nvSpPr>
        <p:spPr bwMode="auto">
          <a:xfrm>
            <a:off x="4572000" y="2514605"/>
            <a:ext cx="1524000" cy="314325"/>
          </a:xfrm>
          <a:prstGeom prst="rect">
            <a:avLst/>
          </a:prstGeom>
          <a:solidFill>
            <a:schemeClr val="accent1"/>
          </a:solidFill>
          <a:ln w="9525">
            <a:solidFill>
              <a:schemeClr val="tx1"/>
            </a:solidFill>
            <a:miter lim="800000"/>
            <a:headEnd/>
            <a:tailEnd/>
          </a:ln>
          <a:effectLst>
            <a:outerShdw blurRad="63500" dist="25399" dir="18900000" algn="ctr" rotWithShape="0">
              <a:srgbClr val="000000">
                <a:alpha val="75000"/>
              </a:srgbClr>
            </a:outerShdw>
          </a:effectLst>
        </p:spPr>
        <p:txBody>
          <a:bodyPr lIns="91387" tIns="45693" rIns="91387" bIns="45693">
            <a:prstTxWarp prst="textNoShape">
              <a:avLst/>
            </a:prstTxWarp>
            <a:spAutoFit/>
          </a:bodyPr>
          <a:lstStyle/>
          <a:p>
            <a:pPr eaLnBrk="0" hangingPunct="0"/>
            <a:r>
              <a:rPr lang="en-US" sz="1400" b="0">
                <a:latin typeface="Arial" charset="0"/>
                <a:ea typeface="ＭＳ Ｐゴシック" charset="-128"/>
                <a:cs typeface="ＭＳ Ｐゴシック" charset="-128"/>
              </a:rPr>
              <a:t>TREE-PUZZLE</a:t>
            </a:r>
          </a:p>
        </p:txBody>
      </p:sp>
      <p:sp>
        <p:nvSpPr>
          <p:cNvPr id="374795" name="Line 11"/>
          <p:cNvSpPr>
            <a:spLocks noChangeShapeType="1"/>
          </p:cNvSpPr>
          <p:nvPr/>
        </p:nvSpPr>
        <p:spPr bwMode="auto">
          <a:xfrm>
            <a:off x="3886200" y="457200"/>
            <a:ext cx="0" cy="457200"/>
          </a:xfrm>
          <a:prstGeom prst="line">
            <a:avLst/>
          </a:prstGeom>
          <a:noFill/>
          <a:ln w="9525">
            <a:solidFill>
              <a:schemeClr val="hlink"/>
            </a:solidFill>
            <a:round/>
            <a:headEnd/>
            <a:tailEnd type="triangle" w="med" len="med"/>
          </a:ln>
        </p:spPr>
        <p:txBody>
          <a:bodyPr wrap="none" lIns="91387" tIns="45693" rIns="91387" bIns="45693" anchor="ctr">
            <a:prstTxWarp prst="textNoShape">
              <a:avLst/>
            </a:prstTxWarp>
          </a:bodyPr>
          <a:lstStyle/>
          <a:p>
            <a:endParaRPr lang="en-US"/>
          </a:p>
        </p:txBody>
      </p:sp>
      <p:sp>
        <p:nvSpPr>
          <p:cNvPr id="374796" name="Line 12"/>
          <p:cNvSpPr>
            <a:spLocks noChangeShapeType="1"/>
          </p:cNvSpPr>
          <p:nvPr/>
        </p:nvSpPr>
        <p:spPr bwMode="auto">
          <a:xfrm flipH="1">
            <a:off x="4267200" y="457200"/>
            <a:ext cx="1524000" cy="457200"/>
          </a:xfrm>
          <a:prstGeom prst="line">
            <a:avLst/>
          </a:prstGeom>
          <a:noFill/>
          <a:ln w="9525">
            <a:solidFill>
              <a:schemeClr val="tx1"/>
            </a:solidFill>
            <a:round/>
            <a:headEnd/>
            <a:tailEnd type="triangle" w="med" len="med"/>
          </a:ln>
        </p:spPr>
        <p:txBody>
          <a:bodyPr wrap="none" lIns="91387" tIns="45693" rIns="91387" bIns="45693" anchor="ctr">
            <a:prstTxWarp prst="textNoShape">
              <a:avLst/>
            </a:prstTxWarp>
          </a:bodyPr>
          <a:lstStyle/>
          <a:p>
            <a:endParaRPr lang="en-US"/>
          </a:p>
        </p:txBody>
      </p:sp>
      <p:sp>
        <p:nvSpPr>
          <p:cNvPr id="374797" name="Line 13"/>
          <p:cNvSpPr>
            <a:spLocks noChangeShapeType="1"/>
          </p:cNvSpPr>
          <p:nvPr/>
        </p:nvSpPr>
        <p:spPr bwMode="auto">
          <a:xfrm>
            <a:off x="4267200" y="457200"/>
            <a:ext cx="1981200" cy="609600"/>
          </a:xfrm>
          <a:prstGeom prst="line">
            <a:avLst/>
          </a:prstGeom>
          <a:noFill/>
          <a:ln w="9525">
            <a:solidFill>
              <a:schemeClr val="tx1"/>
            </a:solidFill>
            <a:round/>
            <a:headEnd/>
            <a:tailEnd type="triangle" w="med" len="med"/>
          </a:ln>
        </p:spPr>
        <p:txBody>
          <a:bodyPr wrap="none" lIns="91387" tIns="45693" rIns="91387" bIns="45693" anchor="ctr">
            <a:prstTxWarp prst="textNoShape">
              <a:avLst/>
            </a:prstTxWarp>
          </a:bodyPr>
          <a:lstStyle/>
          <a:p>
            <a:endParaRPr lang="en-US"/>
          </a:p>
        </p:txBody>
      </p:sp>
      <p:sp>
        <p:nvSpPr>
          <p:cNvPr id="374798" name="Line 14"/>
          <p:cNvSpPr>
            <a:spLocks noChangeShapeType="1"/>
          </p:cNvSpPr>
          <p:nvPr/>
        </p:nvSpPr>
        <p:spPr bwMode="auto">
          <a:xfrm>
            <a:off x="5791200" y="457200"/>
            <a:ext cx="533400" cy="457200"/>
          </a:xfrm>
          <a:prstGeom prst="line">
            <a:avLst/>
          </a:prstGeom>
          <a:noFill/>
          <a:ln w="9525">
            <a:solidFill>
              <a:schemeClr val="tx1"/>
            </a:solidFill>
            <a:round/>
            <a:headEnd/>
            <a:tailEnd type="triangle" w="med" len="med"/>
          </a:ln>
        </p:spPr>
        <p:txBody>
          <a:bodyPr wrap="none" lIns="91387" tIns="45693" rIns="91387" bIns="45693" anchor="ctr">
            <a:prstTxWarp prst="textNoShape">
              <a:avLst/>
            </a:prstTxWarp>
          </a:bodyPr>
          <a:lstStyle/>
          <a:p>
            <a:endParaRPr lang="en-US"/>
          </a:p>
        </p:txBody>
      </p:sp>
      <p:sp>
        <p:nvSpPr>
          <p:cNvPr id="374799" name="Line 15"/>
          <p:cNvSpPr>
            <a:spLocks noChangeShapeType="1"/>
          </p:cNvSpPr>
          <p:nvPr/>
        </p:nvSpPr>
        <p:spPr bwMode="auto">
          <a:xfrm>
            <a:off x="3886200" y="1219200"/>
            <a:ext cx="0" cy="1295400"/>
          </a:xfrm>
          <a:prstGeom prst="line">
            <a:avLst/>
          </a:prstGeom>
          <a:noFill/>
          <a:ln w="9525">
            <a:solidFill>
              <a:schemeClr val="tx1"/>
            </a:solidFill>
            <a:round/>
            <a:headEnd/>
            <a:tailEnd type="triangle" w="med" len="med"/>
          </a:ln>
        </p:spPr>
        <p:txBody>
          <a:bodyPr wrap="none" lIns="91387" tIns="45693" rIns="91387" bIns="45693" anchor="ctr">
            <a:prstTxWarp prst="textNoShape">
              <a:avLst/>
            </a:prstTxWarp>
          </a:bodyPr>
          <a:lstStyle/>
          <a:p>
            <a:endParaRPr lang="en-US"/>
          </a:p>
        </p:txBody>
      </p:sp>
      <p:sp>
        <p:nvSpPr>
          <p:cNvPr id="374800" name="Line 16"/>
          <p:cNvSpPr>
            <a:spLocks noChangeShapeType="1"/>
          </p:cNvSpPr>
          <p:nvPr/>
        </p:nvSpPr>
        <p:spPr bwMode="auto">
          <a:xfrm>
            <a:off x="3886200" y="1219200"/>
            <a:ext cx="685800" cy="381000"/>
          </a:xfrm>
          <a:prstGeom prst="line">
            <a:avLst/>
          </a:prstGeom>
          <a:noFill/>
          <a:ln w="9525">
            <a:solidFill>
              <a:schemeClr val="hlink"/>
            </a:solidFill>
            <a:round/>
            <a:headEnd/>
            <a:tailEnd type="triangle" w="med" len="med"/>
          </a:ln>
        </p:spPr>
        <p:txBody>
          <a:bodyPr wrap="none" lIns="91387" tIns="45693" rIns="91387" bIns="45693" anchor="ctr">
            <a:prstTxWarp prst="textNoShape">
              <a:avLst/>
            </a:prstTxWarp>
          </a:bodyPr>
          <a:lstStyle/>
          <a:p>
            <a:endParaRPr lang="en-US"/>
          </a:p>
        </p:txBody>
      </p:sp>
      <p:sp>
        <p:nvSpPr>
          <p:cNvPr id="374801" name="Line 17"/>
          <p:cNvSpPr>
            <a:spLocks noChangeShapeType="1"/>
          </p:cNvSpPr>
          <p:nvPr/>
        </p:nvSpPr>
        <p:spPr bwMode="auto">
          <a:xfrm>
            <a:off x="3886200" y="1981200"/>
            <a:ext cx="685800" cy="533400"/>
          </a:xfrm>
          <a:prstGeom prst="line">
            <a:avLst/>
          </a:prstGeom>
          <a:noFill/>
          <a:ln w="9525">
            <a:solidFill>
              <a:schemeClr val="tx1"/>
            </a:solidFill>
            <a:round/>
            <a:headEnd/>
            <a:tailEnd type="triangle" w="med" len="med"/>
          </a:ln>
        </p:spPr>
        <p:txBody>
          <a:bodyPr wrap="none" lIns="91387" tIns="45693" rIns="91387" bIns="45693" anchor="ctr">
            <a:prstTxWarp prst="textNoShape">
              <a:avLst/>
            </a:prstTxWarp>
          </a:bodyPr>
          <a:lstStyle/>
          <a:p>
            <a:endParaRPr lang="en-US"/>
          </a:p>
        </p:txBody>
      </p:sp>
      <p:sp>
        <p:nvSpPr>
          <p:cNvPr id="374802" name="Line 18"/>
          <p:cNvSpPr>
            <a:spLocks noChangeShapeType="1"/>
          </p:cNvSpPr>
          <p:nvPr/>
        </p:nvSpPr>
        <p:spPr bwMode="auto">
          <a:xfrm>
            <a:off x="3886200" y="1981200"/>
            <a:ext cx="2819400" cy="685800"/>
          </a:xfrm>
          <a:prstGeom prst="line">
            <a:avLst/>
          </a:prstGeom>
          <a:noFill/>
          <a:ln w="9525">
            <a:solidFill>
              <a:schemeClr val="tx1"/>
            </a:solidFill>
            <a:round/>
            <a:headEnd/>
            <a:tailEnd type="triangle" w="med" len="med"/>
          </a:ln>
        </p:spPr>
        <p:txBody>
          <a:bodyPr wrap="none" lIns="91387" tIns="45693" rIns="91387" bIns="45693" anchor="ctr">
            <a:prstTxWarp prst="textNoShape">
              <a:avLst/>
            </a:prstTxWarp>
          </a:bodyPr>
          <a:lstStyle/>
          <a:p>
            <a:endParaRPr lang="en-US"/>
          </a:p>
        </p:txBody>
      </p:sp>
      <p:sp>
        <p:nvSpPr>
          <p:cNvPr id="374803" name="Line 19"/>
          <p:cNvSpPr>
            <a:spLocks noChangeShapeType="1"/>
          </p:cNvSpPr>
          <p:nvPr/>
        </p:nvSpPr>
        <p:spPr bwMode="auto">
          <a:xfrm>
            <a:off x="3886200" y="1981200"/>
            <a:ext cx="3810000" cy="685800"/>
          </a:xfrm>
          <a:prstGeom prst="line">
            <a:avLst/>
          </a:prstGeom>
          <a:noFill/>
          <a:ln w="9525">
            <a:solidFill>
              <a:schemeClr val="tx1"/>
            </a:solidFill>
            <a:round/>
            <a:headEnd/>
            <a:tailEnd type="triangle" w="med" len="med"/>
          </a:ln>
        </p:spPr>
        <p:txBody>
          <a:bodyPr wrap="none" lIns="91387" tIns="45693" rIns="91387" bIns="45693" anchor="ctr">
            <a:prstTxWarp prst="textNoShape">
              <a:avLst/>
            </a:prstTxWarp>
          </a:bodyPr>
          <a:lstStyle/>
          <a:p>
            <a:endParaRPr lang="en-US"/>
          </a:p>
        </p:txBody>
      </p:sp>
      <p:sp>
        <p:nvSpPr>
          <p:cNvPr id="374804" name="Line 20"/>
          <p:cNvSpPr>
            <a:spLocks noChangeShapeType="1"/>
          </p:cNvSpPr>
          <p:nvPr/>
        </p:nvSpPr>
        <p:spPr bwMode="auto">
          <a:xfrm>
            <a:off x="4038600" y="457200"/>
            <a:ext cx="990600" cy="1143000"/>
          </a:xfrm>
          <a:prstGeom prst="line">
            <a:avLst/>
          </a:prstGeom>
          <a:noFill/>
          <a:ln w="9525">
            <a:solidFill>
              <a:srgbClr val="FF0000"/>
            </a:solidFill>
            <a:round/>
            <a:headEnd/>
            <a:tailEnd type="triangle" w="med" len="med"/>
          </a:ln>
        </p:spPr>
        <p:txBody>
          <a:bodyPr wrap="none" lIns="91387" tIns="45693" rIns="91387" bIns="45693" anchor="ctr">
            <a:prstTxWarp prst="textNoShape">
              <a:avLst/>
            </a:prstTxWarp>
          </a:bodyPr>
          <a:lstStyle/>
          <a:p>
            <a:endParaRPr lang="en-US"/>
          </a:p>
        </p:txBody>
      </p:sp>
      <p:sp>
        <p:nvSpPr>
          <p:cNvPr id="374805" name="Line 21"/>
          <p:cNvSpPr>
            <a:spLocks noChangeShapeType="1"/>
          </p:cNvSpPr>
          <p:nvPr/>
        </p:nvSpPr>
        <p:spPr bwMode="auto">
          <a:xfrm flipH="1">
            <a:off x="5181600" y="457200"/>
            <a:ext cx="609600" cy="1143000"/>
          </a:xfrm>
          <a:prstGeom prst="line">
            <a:avLst/>
          </a:prstGeom>
          <a:noFill/>
          <a:ln w="9525">
            <a:solidFill>
              <a:schemeClr val="tx1"/>
            </a:solidFill>
            <a:round/>
            <a:headEnd/>
            <a:tailEnd type="triangle" w="med" len="med"/>
          </a:ln>
        </p:spPr>
        <p:txBody>
          <a:bodyPr wrap="none" lIns="91387" tIns="45693" rIns="91387" bIns="45693" anchor="ctr">
            <a:prstTxWarp prst="textNoShape">
              <a:avLst/>
            </a:prstTxWarp>
          </a:bodyPr>
          <a:lstStyle/>
          <a:p>
            <a:endParaRPr lang="en-US"/>
          </a:p>
        </p:txBody>
      </p:sp>
      <p:sp>
        <p:nvSpPr>
          <p:cNvPr id="374806" name="Line 22"/>
          <p:cNvSpPr>
            <a:spLocks noChangeShapeType="1"/>
          </p:cNvSpPr>
          <p:nvPr/>
        </p:nvSpPr>
        <p:spPr bwMode="auto">
          <a:xfrm flipH="1">
            <a:off x="5562600" y="1219200"/>
            <a:ext cx="990600" cy="381000"/>
          </a:xfrm>
          <a:prstGeom prst="line">
            <a:avLst/>
          </a:prstGeom>
          <a:noFill/>
          <a:ln w="9525">
            <a:solidFill>
              <a:schemeClr val="tx1"/>
            </a:solidFill>
            <a:round/>
            <a:headEnd/>
            <a:tailEnd type="triangle" w="med" len="med"/>
          </a:ln>
        </p:spPr>
        <p:txBody>
          <a:bodyPr wrap="none" lIns="91387" tIns="45693" rIns="91387" bIns="45693" anchor="ctr">
            <a:prstTxWarp prst="textNoShape">
              <a:avLst/>
            </a:prstTxWarp>
          </a:bodyPr>
          <a:lstStyle/>
          <a:p>
            <a:endParaRPr lang="en-US"/>
          </a:p>
        </p:txBody>
      </p:sp>
      <p:sp>
        <p:nvSpPr>
          <p:cNvPr id="374807" name="Line 23"/>
          <p:cNvSpPr>
            <a:spLocks noChangeShapeType="1"/>
          </p:cNvSpPr>
          <p:nvPr/>
        </p:nvSpPr>
        <p:spPr bwMode="auto">
          <a:xfrm flipH="1">
            <a:off x="3962400" y="1905000"/>
            <a:ext cx="1219200" cy="609600"/>
          </a:xfrm>
          <a:prstGeom prst="line">
            <a:avLst/>
          </a:prstGeom>
          <a:noFill/>
          <a:ln w="9525">
            <a:solidFill>
              <a:schemeClr val="tx1"/>
            </a:solidFill>
            <a:round/>
            <a:headEnd/>
            <a:tailEnd type="triangle" w="med" len="med"/>
          </a:ln>
        </p:spPr>
        <p:txBody>
          <a:bodyPr wrap="none" lIns="91387" tIns="45693" rIns="91387" bIns="45693" anchor="ctr">
            <a:prstTxWarp prst="textNoShape">
              <a:avLst/>
            </a:prstTxWarp>
          </a:bodyPr>
          <a:lstStyle/>
          <a:p>
            <a:endParaRPr lang="en-US"/>
          </a:p>
        </p:txBody>
      </p:sp>
      <p:sp>
        <p:nvSpPr>
          <p:cNvPr id="374808" name="Line 24"/>
          <p:cNvSpPr>
            <a:spLocks noChangeShapeType="1"/>
          </p:cNvSpPr>
          <p:nvPr/>
        </p:nvSpPr>
        <p:spPr bwMode="auto">
          <a:xfrm flipH="1">
            <a:off x="5181600" y="1905000"/>
            <a:ext cx="0" cy="609600"/>
          </a:xfrm>
          <a:prstGeom prst="line">
            <a:avLst/>
          </a:prstGeom>
          <a:noFill/>
          <a:ln w="9525">
            <a:solidFill>
              <a:srgbClr val="FF0000"/>
            </a:solidFill>
            <a:round/>
            <a:headEnd/>
            <a:tailEnd type="triangle" w="med" len="med"/>
          </a:ln>
        </p:spPr>
        <p:txBody>
          <a:bodyPr wrap="none" lIns="91387" tIns="45693" rIns="91387" bIns="45693" anchor="ctr">
            <a:prstTxWarp prst="textNoShape">
              <a:avLst/>
            </a:prstTxWarp>
          </a:bodyPr>
          <a:lstStyle/>
          <a:p>
            <a:endParaRPr lang="en-US"/>
          </a:p>
        </p:txBody>
      </p:sp>
      <p:sp>
        <p:nvSpPr>
          <p:cNvPr id="374809" name="Line 25"/>
          <p:cNvSpPr>
            <a:spLocks noChangeShapeType="1"/>
          </p:cNvSpPr>
          <p:nvPr/>
        </p:nvSpPr>
        <p:spPr bwMode="auto">
          <a:xfrm>
            <a:off x="5181600" y="1905000"/>
            <a:ext cx="1524000" cy="762000"/>
          </a:xfrm>
          <a:prstGeom prst="line">
            <a:avLst/>
          </a:prstGeom>
          <a:noFill/>
          <a:ln w="9525">
            <a:solidFill>
              <a:schemeClr val="tx1"/>
            </a:solidFill>
            <a:round/>
            <a:headEnd/>
            <a:tailEnd type="triangle" w="med" len="med"/>
          </a:ln>
        </p:spPr>
        <p:txBody>
          <a:bodyPr wrap="none" lIns="91387" tIns="45693" rIns="91387" bIns="45693" anchor="ctr">
            <a:prstTxWarp prst="textNoShape">
              <a:avLst/>
            </a:prstTxWarp>
          </a:bodyPr>
          <a:lstStyle/>
          <a:p>
            <a:endParaRPr lang="en-US"/>
          </a:p>
        </p:txBody>
      </p:sp>
      <p:sp>
        <p:nvSpPr>
          <p:cNvPr id="374810" name="Line 26"/>
          <p:cNvSpPr>
            <a:spLocks noChangeShapeType="1"/>
          </p:cNvSpPr>
          <p:nvPr/>
        </p:nvSpPr>
        <p:spPr bwMode="auto">
          <a:xfrm>
            <a:off x="5181600" y="1905000"/>
            <a:ext cx="2514600" cy="762000"/>
          </a:xfrm>
          <a:prstGeom prst="line">
            <a:avLst/>
          </a:prstGeom>
          <a:noFill/>
          <a:ln w="9525">
            <a:solidFill>
              <a:schemeClr val="tx1"/>
            </a:solidFill>
            <a:round/>
            <a:headEnd/>
            <a:tailEnd type="triangle" w="med" len="med"/>
          </a:ln>
        </p:spPr>
        <p:txBody>
          <a:bodyPr wrap="none" lIns="91387" tIns="45693" rIns="91387" bIns="45693" anchor="ctr">
            <a:prstTxWarp prst="textNoShape">
              <a:avLst/>
            </a:prstTxWarp>
          </a:bodyPr>
          <a:lstStyle/>
          <a:p>
            <a:endParaRPr lang="en-US"/>
          </a:p>
        </p:txBody>
      </p:sp>
      <p:sp>
        <p:nvSpPr>
          <p:cNvPr id="374811" name="Line 27"/>
          <p:cNvSpPr>
            <a:spLocks noChangeShapeType="1"/>
          </p:cNvSpPr>
          <p:nvPr/>
        </p:nvSpPr>
        <p:spPr bwMode="auto">
          <a:xfrm>
            <a:off x="6553200" y="1219200"/>
            <a:ext cx="304800" cy="1447800"/>
          </a:xfrm>
          <a:prstGeom prst="line">
            <a:avLst/>
          </a:prstGeom>
          <a:noFill/>
          <a:ln w="9525">
            <a:solidFill>
              <a:schemeClr val="tx1"/>
            </a:solidFill>
            <a:round/>
            <a:headEnd/>
            <a:tailEnd type="triangle" w="med" len="med"/>
          </a:ln>
        </p:spPr>
        <p:txBody>
          <a:bodyPr wrap="none" lIns="91387" tIns="45693" rIns="91387" bIns="45693" anchor="ctr">
            <a:prstTxWarp prst="textNoShape">
              <a:avLst/>
            </a:prstTxWarp>
          </a:bodyPr>
          <a:lstStyle/>
          <a:p>
            <a:endParaRPr lang="en-US"/>
          </a:p>
        </p:txBody>
      </p:sp>
      <p:sp>
        <p:nvSpPr>
          <p:cNvPr id="374812" name="Line 28"/>
          <p:cNvSpPr>
            <a:spLocks noChangeShapeType="1"/>
          </p:cNvSpPr>
          <p:nvPr/>
        </p:nvSpPr>
        <p:spPr bwMode="auto">
          <a:xfrm>
            <a:off x="6553200" y="1219200"/>
            <a:ext cx="1371600" cy="1447800"/>
          </a:xfrm>
          <a:prstGeom prst="line">
            <a:avLst/>
          </a:prstGeom>
          <a:noFill/>
          <a:ln w="9525">
            <a:solidFill>
              <a:schemeClr val="tx1"/>
            </a:solidFill>
            <a:round/>
            <a:headEnd/>
            <a:tailEnd type="triangle" w="med" len="med"/>
          </a:ln>
        </p:spPr>
        <p:txBody>
          <a:bodyPr wrap="none" lIns="91387" tIns="45693" rIns="91387" bIns="45693" anchor="ctr">
            <a:prstTxWarp prst="textNoShape">
              <a:avLst/>
            </a:prstTxWarp>
          </a:bodyPr>
          <a:lstStyle/>
          <a:p>
            <a:endParaRPr lang="en-US"/>
          </a:p>
        </p:txBody>
      </p:sp>
      <p:sp>
        <p:nvSpPr>
          <p:cNvPr id="374813" name="Line 29"/>
          <p:cNvSpPr>
            <a:spLocks noChangeShapeType="1"/>
          </p:cNvSpPr>
          <p:nvPr/>
        </p:nvSpPr>
        <p:spPr bwMode="auto">
          <a:xfrm>
            <a:off x="4191000" y="2819400"/>
            <a:ext cx="609600" cy="457200"/>
          </a:xfrm>
          <a:prstGeom prst="line">
            <a:avLst/>
          </a:prstGeom>
          <a:noFill/>
          <a:ln w="9525">
            <a:solidFill>
              <a:schemeClr val="tx1"/>
            </a:solidFill>
            <a:round/>
            <a:headEnd/>
            <a:tailEnd type="triangle" w="med" len="med"/>
          </a:ln>
        </p:spPr>
        <p:txBody>
          <a:bodyPr wrap="none" lIns="91387" tIns="45693" rIns="91387" bIns="45693" anchor="ctr">
            <a:prstTxWarp prst="textNoShape">
              <a:avLst/>
            </a:prstTxWarp>
          </a:bodyPr>
          <a:lstStyle/>
          <a:p>
            <a:endParaRPr lang="en-US"/>
          </a:p>
        </p:txBody>
      </p:sp>
      <p:sp>
        <p:nvSpPr>
          <p:cNvPr id="374814" name="Line 30"/>
          <p:cNvSpPr>
            <a:spLocks noChangeShapeType="1"/>
          </p:cNvSpPr>
          <p:nvPr/>
        </p:nvSpPr>
        <p:spPr bwMode="auto">
          <a:xfrm flipH="1">
            <a:off x="4191000" y="2819400"/>
            <a:ext cx="685800" cy="457200"/>
          </a:xfrm>
          <a:prstGeom prst="line">
            <a:avLst/>
          </a:prstGeom>
          <a:noFill/>
          <a:ln w="9525">
            <a:solidFill>
              <a:schemeClr val="tx1"/>
            </a:solidFill>
            <a:round/>
            <a:headEnd/>
            <a:tailEnd type="triangle" w="med" len="med"/>
          </a:ln>
        </p:spPr>
        <p:txBody>
          <a:bodyPr wrap="none" lIns="91387" tIns="45693" rIns="91387" bIns="45693" anchor="ctr">
            <a:prstTxWarp prst="textNoShape">
              <a:avLst/>
            </a:prstTxWarp>
          </a:bodyPr>
          <a:lstStyle/>
          <a:p>
            <a:endParaRPr lang="en-US"/>
          </a:p>
        </p:txBody>
      </p:sp>
      <p:sp>
        <p:nvSpPr>
          <p:cNvPr id="374815" name="Line 31"/>
          <p:cNvSpPr>
            <a:spLocks noChangeShapeType="1"/>
          </p:cNvSpPr>
          <p:nvPr/>
        </p:nvSpPr>
        <p:spPr bwMode="auto">
          <a:xfrm>
            <a:off x="3886200" y="2819400"/>
            <a:ext cx="0" cy="457200"/>
          </a:xfrm>
          <a:prstGeom prst="line">
            <a:avLst/>
          </a:prstGeom>
          <a:noFill/>
          <a:ln w="9525">
            <a:solidFill>
              <a:schemeClr val="tx1"/>
            </a:solidFill>
            <a:round/>
            <a:headEnd/>
            <a:tailEnd type="triangle" w="med" len="med"/>
          </a:ln>
        </p:spPr>
        <p:txBody>
          <a:bodyPr wrap="none" lIns="91387" tIns="45693" rIns="91387" bIns="45693" anchor="ctr">
            <a:prstTxWarp prst="textNoShape">
              <a:avLst/>
            </a:prstTxWarp>
          </a:bodyPr>
          <a:lstStyle/>
          <a:p>
            <a:endParaRPr lang="en-US"/>
          </a:p>
        </p:txBody>
      </p:sp>
      <p:sp>
        <p:nvSpPr>
          <p:cNvPr id="374816" name="Line 32"/>
          <p:cNvSpPr>
            <a:spLocks noChangeShapeType="1"/>
          </p:cNvSpPr>
          <p:nvPr/>
        </p:nvSpPr>
        <p:spPr bwMode="auto">
          <a:xfrm>
            <a:off x="5181600" y="2819400"/>
            <a:ext cx="0" cy="457200"/>
          </a:xfrm>
          <a:prstGeom prst="line">
            <a:avLst/>
          </a:prstGeom>
          <a:noFill/>
          <a:ln w="9525">
            <a:solidFill>
              <a:srgbClr val="FF0000"/>
            </a:solidFill>
            <a:round/>
            <a:headEnd/>
            <a:tailEnd type="triangle" w="med" len="med"/>
          </a:ln>
        </p:spPr>
        <p:txBody>
          <a:bodyPr wrap="none" lIns="91387" tIns="45693" rIns="91387" bIns="45693" anchor="ctr">
            <a:prstTxWarp prst="textNoShape">
              <a:avLst/>
            </a:prstTxWarp>
          </a:bodyPr>
          <a:lstStyle/>
          <a:p>
            <a:endParaRPr lang="en-US"/>
          </a:p>
        </p:txBody>
      </p:sp>
      <p:sp>
        <p:nvSpPr>
          <p:cNvPr id="374817" name="Line 33"/>
          <p:cNvSpPr>
            <a:spLocks noChangeShapeType="1"/>
          </p:cNvSpPr>
          <p:nvPr/>
        </p:nvSpPr>
        <p:spPr bwMode="auto">
          <a:xfrm>
            <a:off x="3886200" y="3581400"/>
            <a:ext cx="1066800" cy="2133600"/>
          </a:xfrm>
          <a:prstGeom prst="line">
            <a:avLst/>
          </a:prstGeom>
          <a:noFill/>
          <a:ln w="9525">
            <a:solidFill>
              <a:schemeClr val="tx1"/>
            </a:solidFill>
            <a:round/>
            <a:headEnd/>
            <a:tailEnd type="triangle" w="med" len="med"/>
          </a:ln>
        </p:spPr>
        <p:txBody>
          <a:bodyPr wrap="none" lIns="91387" tIns="45693" rIns="91387" bIns="45693" anchor="ctr">
            <a:prstTxWarp prst="textNoShape">
              <a:avLst/>
            </a:prstTxWarp>
          </a:bodyPr>
          <a:lstStyle/>
          <a:p>
            <a:endParaRPr lang="en-US"/>
          </a:p>
        </p:txBody>
      </p:sp>
      <p:sp>
        <p:nvSpPr>
          <p:cNvPr id="374818" name="Line 34"/>
          <p:cNvSpPr>
            <a:spLocks noChangeShapeType="1"/>
          </p:cNvSpPr>
          <p:nvPr/>
        </p:nvSpPr>
        <p:spPr bwMode="auto">
          <a:xfrm>
            <a:off x="5105400" y="3581400"/>
            <a:ext cx="0" cy="2133600"/>
          </a:xfrm>
          <a:prstGeom prst="line">
            <a:avLst/>
          </a:prstGeom>
          <a:noFill/>
          <a:ln w="9525">
            <a:solidFill>
              <a:schemeClr val="tx1"/>
            </a:solidFill>
            <a:round/>
            <a:headEnd/>
            <a:tailEnd type="triangle" w="med" len="med"/>
          </a:ln>
        </p:spPr>
        <p:txBody>
          <a:bodyPr wrap="none" lIns="91387" tIns="45693" rIns="91387" bIns="45693" anchor="ctr">
            <a:prstTxWarp prst="textNoShape">
              <a:avLst/>
            </a:prstTxWarp>
          </a:bodyPr>
          <a:lstStyle/>
          <a:p>
            <a:endParaRPr lang="en-US"/>
          </a:p>
        </p:txBody>
      </p:sp>
      <p:sp>
        <p:nvSpPr>
          <p:cNvPr id="374819" name="Line 35"/>
          <p:cNvSpPr>
            <a:spLocks noChangeShapeType="1"/>
          </p:cNvSpPr>
          <p:nvPr/>
        </p:nvSpPr>
        <p:spPr bwMode="auto">
          <a:xfrm>
            <a:off x="5105400" y="3581400"/>
            <a:ext cx="609600" cy="914400"/>
          </a:xfrm>
          <a:prstGeom prst="line">
            <a:avLst/>
          </a:prstGeom>
          <a:noFill/>
          <a:ln w="9525">
            <a:solidFill>
              <a:srgbClr val="FF0000"/>
            </a:solidFill>
            <a:round/>
            <a:headEnd/>
            <a:tailEnd type="triangle" w="med" len="med"/>
          </a:ln>
        </p:spPr>
        <p:txBody>
          <a:bodyPr wrap="none" lIns="91387" tIns="45693" rIns="91387" bIns="45693" anchor="ctr">
            <a:prstTxWarp prst="textNoShape">
              <a:avLst/>
            </a:prstTxWarp>
          </a:bodyPr>
          <a:lstStyle/>
          <a:p>
            <a:endParaRPr lang="en-US"/>
          </a:p>
        </p:txBody>
      </p:sp>
      <p:sp>
        <p:nvSpPr>
          <p:cNvPr id="374820" name="Line 36"/>
          <p:cNvSpPr>
            <a:spLocks noChangeShapeType="1"/>
          </p:cNvSpPr>
          <p:nvPr/>
        </p:nvSpPr>
        <p:spPr bwMode="auto">
          <a:xfrm flipH="1">
            <a:off x="6019800" y="2971800"/>
            <a:ext cx="1981200" cy="1524000"/>
          </a:xfrm>
          <a:prstGeom prst="line">
            <a:avLst/>
          </a:prstGeom>
          <a:noFill/>
          <a:ln w="9525">
            <a:solidFill>
              <a:schemeClr val="tx1"/>
            </a:solidFill>
            <a:round/>
            <a:headEnd/>
            <a:tailEnd type="triangle" w="med" len="med"/>
          </a:ln>
        </p:spPr>
        <p:txBody>
          <a:bodyPr wrap="none" lIns="91387" tIns="45693" rIns="91387" bIns="45693" anchor="ctr">
            <a:prstTxWarp prst="textNoShape">
              <a:avLst/>
            </a:prstTxWarp>
          </a:bodyPr>
          <a:lstStyle/>
          <a:p>
            <a:endParaRPr lang="en-US"/>
          </a:p>
        </p:txBody>
      </p:sp>
      <p:sp>
        <p:nvSpPr>
          <p:cNvPr id="374821" name="Line 37"/>
          <p:cNvSpPr>
            <a:spLocks noChangeShapeType="1"/>
          </p:cNvSpPr>
          <p:nvPr/>
        </p:nvSpPr>
        <p:spPr bwMode="auto">
          <a:xfrm flipH="1">
            <a:off x="5943600" y="2971800"/>
            <a:ext cx="914400" cy="1524000"/>
          </a:xfrm>
          <a:prstGeom prst="line">
            <a:avLst/>
          </a:prstGeom>
          <a:noFill/>
          <a:ln w="9525">
            <a:solidFill>
              <a:schemeClr val="tx1"/>
            </a:solidFill>
            <a:round/>
            <a:headEnd/>
            <a:tailEnd type="triangle" w="med" len="med"/>
          </a:ln>
        </p:spPr>
        <p:txBody>
          <a:bodyPr wrap="none" lIns="91387" tIns="45693" rIns="91387" bIns="45693" anchor="ctr">
            <a:prstTxWarp prst="textNoShape">
              <a:avLst/>
            </a:prstTxWarp>
          </a:bodyPr>
          <a:lstStyle/>
          <a:p>
            <a:endParaRPr lang="en-US"/>
          </a:p>
        </p:txBody>
      </p:sp>
      <p:sp>
        <p:nvSpPr>
          <p:cNvPr id="374822" name="Line 38"/>
          <p:cNvSpPr>
            <a:spLocks noChangeShapeType="1"/>
          </p:cNvSpPr>
          <p:nvPr/>
        </p:nvSpPr>
        <p:spPr bwMode="auto">
          <a:xfrm>
            <a:off x="5638800" y="2819400"/>
            <a:ext cx="228600" cy="1676400"/>
          </a:xfrm>
          <a:prstGeom prst="line">
            <a:avLst/>
          </a:prstGeom>
          <a:noFill/>
          <a:ln w="9525">
            <a:solidFill>
              <a:schemeClr val="tx1"/>
            </a:solidFill>
            <a:round/>
            <a:headEnd/>
            <a:tailEnd type="triangle" w="med" len="med"/>
          </a:ln>
        </p:spPr>
        <p:txBody>
          <a:bodyPr wrap="none" lIns="91387" tIns="45693" rIns="91387" bIns="45693" anchor="ctr">
            <a:prstTxWarp prst="textNoShape">
              <a:avLst/>
            </a:prstTxWarp>
          </a:bodyPr>
          <a:lstStyle/>
          <a:p>
            <a:endParaRPr lang="en-US"/>
          </a:p>
        </p:txBody>
      </p:sp>
      <p:sp>
        <p:nvSpPr>
          <p:cNvPr id="374823" name="Line 39"/>
          <p:cNvSpPr>
            <a:spLocks noChangeShapeType="1"/>
          </p:cNvSpPr>
          <p:nvPr/>
        </p:nvSpPr>
        <p:spPr bwMode="auto">
          <a:xfrm flipH="1">
            <a:off x="5334000" y="4800600"/>
            <a:ext cx="228600" cy="914400"/>
          </a:xfrm>
          <a:prstGeom prst="line">
            <a:avLst/>
          </a:prstGeom>
          <a:noFill/>
          <a:ln w="9525">
            <a:solidFill>
              <a:srgbClr val="FF0000"/>
            </a:solidFill>
            <a:round/>
            <a:headEnd/>
            <a:tailEnd type="triangle" w="med" len="med"/>
          </a:ln>
        </p:spPr>
        <p:txBody>
          <a:bodyPr wrap="none" lIns="91387" tIns="45693" rIns="91387" bIns="45693" anchor="ctr">
            <a:prstTxWarp prst="textNoShape">
              <a:avLst/>
            </a:prstTxWarp>
          </a:bodyPr>
          <a:lstStyle/>
          <a:p>
            <a:endParaRPr lang="en-US"/>
          </a:p>
        </p:txBody>
      </p:sp>
      <p:sp>
        <p:nvSpPr>
          <p:cNvPr id="374824" name="Line 40"/>
          <p:cNvSpPr>
            <a:spLocks noChangeShapeType="1"/>
          </p:cNvSpPr>
          <p:nvPr/>
        </p:nvSpPr>
        <p:spPr bwMode="auto">
          <a:xfrm flipH="1">
            <a:off x="7848600" y="2971800"/>
            <a:ext cx="228600" cy="2133600"/>
          </a:xfrm>
          <a:prstGeom prst="line">
            <a:avLst/>
          </a:prstGeom>
          <a:noFill/>
          <a:ln w="9525">
            <a:solidFill>
              <a:schemeClr val="tx1"/>
            </a:solidFill>
            <a:round/>
            <a:headEnd/>
            <a:tailEnd type="triangle" w="med" len="med"/>
          </a:ln>
        </p:spPr>
        <p:txBody>
          <a:bodyPr wrap="none" lIns="91387" tIns="45693" rIns="91387" bIns="45693" anchor="ctr">
            <a:prstTxWarp prst="textNoShape">
              <a:avLst/>
            </a:prstTxWarp>
          </a:bodyPr>
          <a:lstStyle/>
          <a:p>
            <a:endParaRPr lang="en-US"/>
          </a:p>
        </p:txBody>
      </p:sp>
      <p:sp>
        <p:nvSpPr>
          <p:cNvPr id="374825" name="Line 41"/>
          <p:cNvSpPr>
            <a:spLocks noChangeShapeType="1"/>
          </p:cNvSpPr>
          <p:nvPr/>
        </p:nvSpPr>
        <p:spPr bwMode="auto">
          <a:xfrm>
            <a:off x="8229600" y="2971800"/>
            <a:ext cx="76200" cy="1447800"/>
          </a:xfrm>
          <a:prstGeom prst="line">
            <a:avLst/>
          </a:prstGeom>
          <a:noFill/>
          <a:ln w="9525">
            <a:solidFill>
              <a:schemeClr val="tx1"/>
            </a:solidFill>
            <a:round/>
            <a:headEnd/>
            <a:tailEnd type="triangle" w="med" len="med"/>
          </a:ln>
        </p:spPr>
        <p:txBody>
          <a:bodyPr wrap="none" lIns="91387" tIns="45693" rIns="91387" bIns="45693" anchor="ctr">
            <a:prstTxWarp prst="textNoShape">
              <a:avLst/>
            </a:prstTxWarp>
          </a:bodyPr>
          <a:lstStyle/>
          <a:p>
            <a:endParaRPr lang="en-US"/>
          </a:p>
        </p:txBody>
      </p:sp>
      <p:sp>
        <p:nvSpPr>
          <p:cNvPr id="374826" name="Line 42"/>
          <p:cNvSpPr>
            <a:spLocks noChangeShapeType="1"/>
          </p:cNvSpPr>
          <p:nvPr/>
        </p:nvSpPr>
        <p:spPr bwMode="auto">
          <a:xfrm flipH="1">
            <a:off x="5562600" y="1219200"/>
            <a:ext cx="990600" cy="1295400"/>
          </a:xfrm>
          <a:prstGeom prst="line">
            <a:avLst/>
          </a:prstGeom>
          <a:noFill/>
          <a:ln w="9525">
            <a:solidFill>
              <a:schemeClr val="tx1"/>
            </a:solidFill>
            <a:round/>
            <a:headEnd/>
            <a:tailEnd type="triangle" w="med" len="med"/>
          </a:ln>
        </p:spPr>
        <p:txBody>
          <a:bodyPr wrap="none" lIns="91387" tIns="45693" rIns="91387" bIns="45693" anchor="ctr">
            <a:prstTxWarp prst="textNoShape">
              <a:avLst/>
            </a:prstTxWarp>
          </a:bodyPr>
          <a:lstStyle/>
          <a:p>
            <a:endParaRPr lang="en-US"/>
          </a:p>
        </p:txBody>
      </p:sp>
      <p:sp>
        <p:nvSpPr>
          <p:cNvPr id="374827" name="Line 43"/>
          <p:cNvSpPr>
            <a:spLocks noChangeShapeType="1"/>
          </p:cNvSpPr>
          <p:nvPr/>
        </p:nvSpPr>
        <p:spPr bwMode="auto">
          <a:xfrm>
            <a:off x="5715000" y="2819400"/>
            <a:ext cx="1524000" cy="2286000"/>
          </a:xfrm>
          <a:prstGeom prst="line">
            <a:avLst/>
          </a:prstGeom>
          <a:noFill/>
          <a:ln w="9525">
            <a:solidFill>
              <a:schemeClr val="tx1"/>
            </a:solidFill>
            <a:round/>
            <a:headEnd/>
            <a:tailEnd type="triangle" w="med" len="med"/>
          </a:ln>
        </p:spPr>
        <p:txBody>
          <a:bodyPr wrap="none" lIns="91387" tIns="45693" rIns="91387" bIns="45693" anchor="ctr">
            <a:prstTxWarp prst="textNoShape">
              <a:avLst/>
            </a:prstTxWarp>
          </a:bodyPr>
          <a:lstStyle/>
          <a:p>
            <a:endParaRPr lang="en-US"/>
          </a:p>
        </p:txBody>
      </p:sp>
      <p:sp>
        <p:nvSpPr>
          <p:cNvPr id="374828" name="Text Box 44"/>
          <p:cNvSpPr txBox="1">
            <a:spLocks noChangeArrowheads="1"/>
          </p:cNvSpPr>
          <p:nvPr/>
        </p:nvSpPr>
        <p:spPr bwMode="auto">
          <a:xfrm>
            <a:off x="4114800" y="5715001"/>
            <a:ext cx="2084330" cy="308028"/>
          </a:xfrm>
          <a:prstGeom prst="rect">
            <a:avLst/>
          </a:prstGeom>
          <a:solidFill>
            <a:schemeClr val="accent1"/>
          </a:solidFill>
          <a:ln w="9525">
            <a:solidFill>
              <a:schemeClr val="tx1"/>
            </a:solidFill>
            <a:miter lim="800000"/>
            <a:headEnd/>
            <a:tailEnd/>
          </a:ln>
          <a:effectLst>
            <a:outerShdw blurRad="63500" dist="25399" dir="18900000" algn="ctr" rotWithShape="0">
              <a:srgbClr val="000000">
                <a:alpha val="75000"/>
              </a:srgbClr>
            </a:outerShdw>
          </a:effectLst>
        </p:spPr>
        <p:txBody>
          <a:bodyPr wrap="none" lIns="91387" tIns="45693" rIns="91387" bIns="45693">
            <a:prstTxWarp prst="textNoShape">
              <a:avLst/>
            </a:prstTxWarp>
            <a:spAutoFit/>
          </a:bodyPr>
          <a:lstStyle/>
          <a:p>
            <a:pPr eaLnBrk="0" hangingPunct="0"/>
            <a:r>
              <a:rPr lang="en-US" sz="1400" b="0">
                <a:latin typeface="Arial" charset="0"/>
                <a:ea typeface="ＭＳ Ｐゴシック" charset="-128"/>
                <a:cs typeface="ＭＳ Ｐゴシック" charset="-128"/>
              </a:rPr>
              <a:t>ATV, njplot, or treeview</a:t>
            </a:r>
          </a:p>
        </p:txBody>
      </p:sp>
      <p:sp>
        <p:nvSpPr>
          <p:cNvPr id="374829" name="Text Box 45"/>
          <p:cNvSpPr txBox="1">
            <a:spLocks noChangeArrowheads="1"/>
          </p:cNvSpPr>
          <p:nvPr/>
        </p:nvSpPr>
        <p:spPr bwMode="auto">
          <a:xfrm>
            <a:off x="6629400" y="5105400"/>
            <a:ext cx="1905000" cy="527050"/>
          </a:xfrm>
          <a:prstGeom prst="rect">
            <a:avLst/>
          </a:prstGeom>
          <a:solidFill>
            <a:schemeClr val="accent1"/>
          </a:solidFill>
          <a:ln w="9525">
            <a:solidFill>
              <a:schemeClr val="tx1"/>
            </a:solidFill>
            <a:miter lim="800000"/>
            <a:headEnd/>
            <a:tailEnd/>
          </a:ln>
          <a:effectLst>
            <a:outerShdw blurRad="63500" dist="25399" dir="18900000" algn="ctr" rotWithShape="0">
              <a:srgbClr val="000000">
                <a:alpha val="75000"/>
              </a:srgbClr>
            </a:outerShdw>
          </a:effectLst>
        </p:spPr>
        <p:txBody>
          <a:bodyPr lIns="91387" tIns="45693" rIns="91387" bIns="45693">
            <a:prstTxWarp prst="textNoShape">
              <a:avLst/>
            </a:prstTxWarp>
            <a:spAutoFit/>
          </a:bodyPr>
          <a:lstStyle/>
          <a:p>
            <a:pPr eaLnBrk="0" hangingPunct="0"/>
            <a:r>
              <a:rPr lang="en-US" sz="1400" b="0">
                <a:latin typeface="Arial" charset="0"/>
                <a:ea typeface="ＭＳ Ｐゴシック" charset="-128"/>
                <a:cs typeface="ＭＳ Ｐゴシック" charset="-128"/>
              </a:rPr>
              <a:t>Maximum Likelihood Ratio Test</a:t>
            </a:r>
          </a:p>
        </p:txBody>
      </p:sp>
      <p:sp>
        <p:nvSpPr>
          <p:cNvPr id="374830" name="Text Box 46"/>
          <p:cNvSpPr txBox="1">
            <a:spLocks noChangeArrowheads="1"/>
          </p:cNvSpPr>
          <p:nvPr/>
        </p:nvSpPr>
        <p:spPr bwMode="auto">
          <a:xfrm>
            <a:off x="7467605" y="4419600"/>
            <a:ext cx="1565275" cy="527050"/>
          </a:xfrm>
          <a:prstGeom prst="rect">
            <a:avLst/>
          </a:prstGeom>
          <a:solidFill>
            <a:schemeClr val="accent1"/>
          </a:solidFill>
          <a:ln w="9525">
            <a:solidFill>
              <a:schemeClr val="tx1"/>
            </a:solidFill>
            <a:miter lim="800000"/>
            <a:headEnd/>
            <a:tailEnd/>
          </a:ln>
          <a:effectLst>
            <a:outerShdw blurRad="63500" dist="25399" dir="18900000" algn="ctr" rotWithShape="0">
              <a:srgbClr val="000000">
                <a:alpha val="75000"/>
              </a:srgbClr>
            </a:outerShdw>
          </a:effectLst>
        </p:spPr>
        <p:txBody>
          <a:bodyPr lIns="91387" tIns="45693" rIns="91387" bIns="45693">
            <a:prstTxWarp prst="textNoShape">
              <a:avLst/>
            </a:prstTxWarp>
            <a:spAutoFit/>
          </a:bodyPr>
          <a:lstStyle/>
          <a:p>
            <a:pPr eaLnBrk="0" hangingPunct="0"/>
            <a:r>
              <a:rPr lang="en-US" sz="1400" b="0">
                <a:latin typeface="Arial" charset="0"/>
                <a:ea typeface="ＭＳ Ｐゴシック" charset="-128"/>
                <a:cs typeface="ＭＳ Ｐゴシック" charset="-128"/>
              </a:rPr>
              <a:t>SH-TEST in TREE-PUZZLE</a:t>
            </a:r>
          </a:p>
        </p:txBody>
      </p:sp>
      <p:sp>
        <p:nvSpPr>
          <p:cNvPr id="374831" name="Text Box 47"/>
          <p:cNvSpPr txBox="1">
            <a:spLocks noChangeArrowheads="1"/>
          </p:cNvSpPr>
          <p:nvPr/>
        </p:nvSpPr>
        <p:spPr bwMode="auto">
          <a:xfrm>
            <a:off x="3200400" y="3267080"/>
            <a:ext cx="1219200" cy="314325"/>
          </a:xfrm>
          <a:prstGeom prst="rect">
            <a:avLst/>
          </a:prstGeom>
          <a:solidFill>
            <a:schemeClr val="accent1"/>
          </a:solidFill>
          <a:ln w="9525">
            <a:solidFill>
              <a:schemeClr val="tx1"/>
            </a:solidFill>
            <a:miter lim="800000"/>
            <a:headEnd/>
            <a:tailEnd/>
          </a:ln>
          <a:effectLst>
            <a:outerShdw blurRad="63500" dist="25399" dir="18900000" algn="ctr" rotWithShape="0">
              <a:srgbClr val="000000">
                <a:alpha val="75000"/>
              </a:srgbClr>
            </a:outerShdw>
          </a:effectLst>
        </p:spPr>
        <p:txBody>
          <a:bodyPr lIns="91387" tIns="45693" rIns="91387" bIns="45693">
            <a:prstTxWarp prst="textNoShape">
              <a:avLst/>
            </a:prstTxWarp>
            <a:spAutoFit/>
          </a:bodyPr>
          <a:lstStyle/>
          <a:p>
            <a:pPr eaLnBrk="0" hangingPunct="0"/>
            <a:r>
              <a:rPr lang="en-US" sz="1400" b="0">
                <a:latin typeface="Arial" charset="0"/>
                <a:ea typeface="ＭＳ Ｐゴシック" charset="-128"/>
                <a:cs typeface="ＭＳ Ｐゴシック" charset="-128"/>
              </a:rPr>
              <a:t>NEIGHBOR</a:t>
            </a:r>
          </a:p>
        </p:txBody>
      </p:sp>
      <p:sp>
        <p:nvSpPr>
          <p:cNvPr id="374832" name="Text Box 48"/>
          <p:cNvSpPr txBox="1">
            <a:spLocks noChangeArrowheads="1"/>
          </p:cNvSpPr>
          <p:nvPr/>
        </p:nvSpPr>
        <p:spPr bwMode="auto">
          <a:xfrm>
            <a:off x="6248400" y="2667005"/>
            <a:ext cx="1219200" cy="314325"/>
          </a:xfrm>
          <a:prstGeom prst="rect">
            <a:avLst/>
          </a:prstGeom>
          <a:solidFill>
            <a:schemeClr val="accent1"/>
          </a:solidFill>
          <a:ln w="9525">
            <a:solidFill>
              <a:schemeClr val="tx1"/>
            </a:solidFill>
            <a:miter lim="800000"/>
            <a:headEnd/>
            <a:tailEnd/>
          </a:ln>
          <a:effectLst>
            <a:outerShdw blurRad="63500" dist="25399" dir="18900000" algn="ctr" rotWithShape="0">
              <a:srgbClr val="000000">
                <a:alpha val="75000"/>
              </a:srgbClr>
            </a:outerShdw>
          </a:effectLst>
        </p:spPr>
        <p:txBody>
          <a:bodyPr lIns="91387" tIns="45693" rIns="91387" bIns="45693">
            <a:prstTxWarp prst="textNoShape">
              <a:avLst/>
            </a:prstTxWarp>
            <a:spAutoFit/>
          </a:bodyPr>
          <a:lstStyle/>
          <a:p>
            <a:pPr eaLnBrk="0" hangingPunct="0"/>
            <a:r>
              <a:rPr lang="en-US" sz="1400" b="0">
                <a:latin typeface="Arial" charset="0"/>
                <a:ea typeface="ＭＳ Ｐゴシック" charset="-128"/>
                <a:cs typeface="ＭＳ Ｐゴシック" charset="-128"/>
              </a:rPr>
              <a:t>PROTPARS</a:t>
            </a:r>
          </a:p>
        </p:txBody>
      </p:sp>
      <p:sp>
        <p:nvSpPr>
          <p:cNvPr id="374833" name="Text Box 49"/>
          <p:cNvSpPr txBox="1">
            <a:spLocks noChangeArrowheads="1"/>
          </p:cNvSpPr>
          <p:nvPr/>
        </p:nvSpPr>
        <p:spPr bwMode="auto">
          <a:xfrm>
            <a:off x="7696200" y="2667005"/>
            <a:ext cx="838200" cy="314325"/>
          </a:xfrm>
          <a:prstGeom prst="rect">
            <a:avLst/>
          </a:prstGeom>
          <a:solidFill>
            <a:schemeClr val="accent1"/>
          </a:solidFill>
          <a:ln w="9525">
            <a:solidFill>
              <a:schemeClr val="tx1"/>
            </a:solidFill>
            <a:miter lim="800000"/>
            <a:headEnd/>
            <a:tailEnd/>
          </a:ln>
          <a:effectLst>
            <a:outerShdw blurRad="63500" dist="25399" dir="18900000" algn="ctr" rotWithShape="0">
              <a:srgbClr val="000000">
                <a:alpha val="75000"/>
              </a:srgbClr>
            </a:outerShdw>
          </a:effectLst>
        </p:spPr>
        <p:txBody>
          <a:bodyPr lIns="91387" tIns="45693" rIns="91387" bIns="45693">
            <a:prstTxWarp prst="textNoShape">
              <a:avLst/>
            </a:prstTxWarp>
            <a:spAutoFit/>
          </a:bodyPr>
          <a:lstStyle/>
          <a:p>
            <a:pPr eaLnBrk="0" hangingPunct="0"/>
            <a:r>
              <a:rPr lang="en-US" sz="1400" b="0">
                <a:latin typeface="Arial" charset="0"/>
                <a:ea typeface="ＭＳ Ｐゴシック" charset="-128"/>
                <a:cs typeface="ＭＳ Ｐゴシック" charset="-128"/>
              </a:rPr>
              <a:t>PHYML</a:t>
            </a:r>
          </a:p>
        </p:txBody>
      </p:sp>
      <p:sp>
        <p:nvSpPr>
          <p:cNvPr id="374834" name="Text Box 50"/>
          <p:cNvSpPr txBox="1">
            <a:spLocks noChangeArrowheads="1"/>
          </p:cNvSpPr>
          <p:nvPr/>
        </p:nvSpPr>
        <p:spPr bwMode="auto">
          <a:xfrm>
            <a:off x="3124200" y="2514605"/>
            <a:ext cx="1219200" cy="314325"/>
          </a:xfrm>
          <a:prstGeom prst="rect">
            <a:avLst/>
          </a:prstGeom>
          <a:solidFill>
            <a:schemeClr val="accent1"/>
          </a:solidFill>
          <a:ln w="9525">
            <a:solidFill>
              <a:schemeClr val="tx1"/>
            </a:solidFill>
            <a:miter lim="800000"/>
            <a:headEnd/>
            <a:tailEnd/>
          </a:ln>
          <a:effectLst>
            <a:outerShdw blurRad="63500" dist="25399" dir="18900000" algn="ctr" rotWithShape="0">
              <a:srgbClr val="000000">
                <a:alpha val="75000"/>
              </a:srgbClr>
            </a:outerShdw>
          </a:effectLst>
        </p:spPr>
        <p:txBody>
          <a:bodyPr lIns="91387" tIns="45693" rIns="91387" bIns="45693">
            <a:prstTxWarp prst="textNoShape">
              <a:avLst/>
            </a:prstTxWarp>
            <a:spAutoFit/>
          </a:bodyPr>
          <a:lstStyle/>
          <a:p>
            <a:pPr eaLnBrk="0" hangingPunct="0"/>
            <a:r>
              <a:rPr lang="en-US" sz="1400" b="0">
                <a:latin typeface="Arial" charset="0"/>
                <a:ea typeface="ＭＳ Ｐゴシック" charset="-128"/>
                <a:cs typeface="ＭＳ Ｐゴシック" charset="-128"/>
              </a:rPr>
              <a:t>PROTDIST</a:t>
            </a:r>
          </a:p>
        </p:txBody>
      </p:sp>
      <p:sp>
        <p:nvSpPr>
          <p:cNvPr id="374835" name="Text Box 51"/>
          <p:cNvSpPr txBox="1">
            <a:spLocks noChangeArrowheads="1"/>
          </p:cNvSpPr>
          <p:nvPr/>
        </p:nvSpPr>
        <p:spPr bwMode="auto">
          <a:xfrm>
            <a:off x="3048000" y="914405"/>
            <a:ext cx="1219200" cy="314325"/>
          </a:xfrm>
          <a:prstGeom prst="rect">
            <a:avLst/>
          </a:prstGeom>
          <a:solidFill>
            <a:schemeClr val="accent1"/>
          </a:solidFill>
          <a:ln w="9525">
            <a:solidFill>
              <a:schemeClr val="tx1"/>
            </a:solidFill>
            <a:miter lim="800000"/>
            <a:headEnd/>
            <a:tailEnd/>
          </a:ln>
          <a:effectLst>
            <a:outerShdw blurRad="63500" dist="25399" dir="18900000" algn="ctr" rotWithShape="0">
              <a:srgbClr val="000000">
                <a:alpha val="75000"/>
              </a:srgbClr>
            </a:outerShdw>
          </a:effectLst>
        </p:spPr>
        <p:txBody>
          <a:bodyPr lIns="91387" tIns="45693" rIns="91387" bIns="45693">
            <a:prstTxWarp prst="textNoShape">
              <a:avLst/>
            </a:prstTxWarp>
            <a:spAutoFit/>
          </a:bodyPr>
          <a:lstStyle/>
          <a:p>
            <a:pPr eaLnBrk="0" hangingPunct="0"/>
            <a:r>
              <a:rPr lang="en-US" sz="1400" b="0">
                <a:latin typeface="Arial" charset="0"/>
                <a:ea typeface="ＭＳ Ｐゴシック" charset="-128"/>
                <a:cs typeface="ＭＳ Ｐゴシック" charset="-128"/>
              </a:rPr>
              <a:t>T-COFFEE</a:t>
            </a:r>
          </a:p>
        </p:txBody>
      </p:sp>
      <p:sp>
        <p:nvSpPr>
          <p:cNvPr id="374836" name="Text Box 52"/>
          <p:cNvSpPr txBox="1">
            <a:spLocks noChangeArrowheads="1"/>
          </p:cNvSpPr>
          <p:nvPr/>
        </p:nvSpPr>
        <p:spPr bwMode="auto">
          <a:xfrm>
            <a:off x="4572000" y="1600205"/>
            <a:ext cx="1219200" cy="314325"/>
          </a:xfrm>
          <a:prstGeom prst="rect">
            <a:avLst/>
          </a:prstGeom>
          <a:solidFill>
            <a:schemeClr val="accent1"/>
          </a:solidFill>
          <a:ln w="9525">
            <a:solidFill>
              <a:schemeClr val="tx1"/>
            </a:solidFill>
            <a:miter lim="800000"/>
            <a:headEnd/>
            <a:tailEnd/>
          </a:ln>
          <a:effectLst>
            <a:outerShdw blurRad="63500" dist="25399" dir="18900000" algn="ctr" rotWithShape="0">
              <a:srgbClr val="000000">
                <a:alpha val="75000"/>
              </a:srgbClr>
            </a:outerShdw>
          </a:effectLst>
        </p:spPr>
        <p:txBody>
          <a:bodyPr lIns="91387" tIns="45693" rIns="91387" bIns="45693">
            <a:prstTxWarp prst="textNoShape">
              <a:avLst/>
            </a:prstTxWarp>
            <a:spAutoFit/>
          </a:bodyPr>
          <a:lstStyle/>
          <a:p>
            <a:pPr eaLnBrk="0" hangingPunct="0"/>
            <a:r>
              <a:rPr lang="en-US" sz="1400" b="0">
                <a:latin typeface="Arial" charset="0"/>
                <a:ea typeface="ＭＳ Ｐゴシック" charset="-128"/>
                <a:cs typeface="ＭＳ Ｐゴシック" charset="-128"/>
              </a:rPr>
              <a:t>SEQBOOT</a:t>
            </a:r>
          </a:p>
        </p:txBody>
      </p:sp>
      <p:sp>
        <p:nvSpPr>
          <p:cNvPr id="374837" name="Text Box 53"/>
          <p:cNvSpPr txBox="1">
            <a:spLocks noChangeArrowheads="1"/>
          </p:cNvSpPr>
          <p:nvPr/>
        </p:nvSpPr>
        <p:spPr bwMode="auto">
          <a:xfrm>
            <a:off x="6248400" y="914405"/>
            <a:ext cx="1143000" cy="314325"/>
          </a:xfrm>
          <a:prstGeom prst="rect">
            <a:avLst/>
          </a:prstGeom>
          <a:solidFill>
            <a:schemeClr val="accent1"/>
          </a:solidFill>
          <a:ln w="9525">
            <a:solidFill>
              <a:schemeClr val="tx1"/>
            </a:solidFill>
            <a:miter lim="800000"/>
            <a:headEnd/>
            <a:tailEnd/>
          </a:ln>
          <a:effectLst>
            <a:outerShdw blurRad="63500" dist="25399" dir="18900000" algn="ctr" rotWithShape="0">
              <a:srgbClr val="000000">
                <a:alpha val="75000"/>
              </a:srgbClr>
            </a:outerShdw>
          </a:effectLst>
        </p:spPr>
        <p:txBody>
          <a:bodyPr lIns="91387" tIns="45693" rIns="91387" bIns="45693">
            <a:prstTxWarp prst="textNoShape">
              <a:avLst/>
            </a:prstTxWarp>
            <a:spAutoFit/>
          </a:bodyPr>
          <a:lstStyle/>
          <a:p>
            <a:pPr eaLnBrk="0" hangingPunct="0"/>
            <a:r>
              <a:rPr lang="en-US" sz="1400" b="0">
                <a:latin typeface="Arial" charset="0"/>
                <a:ea typeface="ＭＳ Ｐゴシック" charset="-128"/>
                <a:cs typeface="ＭＳ Ｐゴシック" charset="-128"/>
              </a:rPr>
              <a:t>FORBACK</a:t>
            </a:r>
          </a:p>
        </p:txBody>
      </p:sp>
      <p:sp>
        <p:nvSpPr>
          <p:cNvPr id="374838" name="Text Box 54"/>
          <p:cNvSpPr txBox="1">
            <a:spLocks noChangeArrowheads="1"/>
          </p:cNvSpPr>
          <p:nvPr/>
        </p:nvSpPr>
        <p:spPr bwMode="auto">
          <a:xfrm>
            <a:off x="3352800" y="152405"/>
            <a:ext cx="1219200" cy="314325"/>
          </a:xfrm>
          <a:prstGeom prst="rect">
            <a:avLst/>
          </a:prstGeom>
          <a:solidFill>
            <a:schemeClr val="accent1"/>
          </a:solidFill>
          <a:ln w="9525">
            <a:solidFill>
              <a:schemeClr val="tx1"/>
            </a:solidFill>
            <a:miter lim="800000"/>
            <a:headEnd/>
            <a:tailEnd/>
          </a:ln>
          <a:effectLst>
            <a:outerShdw blurRad="63500" dist="25399" dir="18900000" algn="ctr" rotWithShape="0">
              <a:srgbClr val="000000">
                <a:alpha val="75000"/>
              </a:srgbClr>
            </a:outerShdw>
          </a:effectLst>
        </p:spPr>
        <p:txBody>
          <a:bodyPr lIns="91387" tIns="45693" rIns="91387" bIns="45693">
            <a:prstTxWarp prst="textNoShape">
              <a:avLst/>
            </a:prstTxWarp>
            <a:spAutoFit/>
          </a:bodyPr>
          <a:lstStyle/>
          <a:p>
            <a:pPr eaLnBrk="0" hangingPunct="0"/>
            <a:r>
              <a:rPr lang="en-US" sz="1400" b="0">
                <a:latin typeface="Arial" charset="0"/>
                <a:ea typeface="ＭＳ Ｐゴシック" charset="-128"/>
                <a:cs typeface="ＭＳ Ｐゴシック" charset="-128"/>
              </a:rPr>
              <a:t>CLUSTALW</a:t>
            </a:r>
          </a:p>
        </p:txBody>
      </p:sp>
      <p:sp>
        <p:nvSpPr>
          <p:cNvPr id="374839" name="Text Box 55"/>
          <p:cNvSpPr txBox="1">
            <a:spLocks noChangeArrowheads="1"/>
          </p:cNvSpPr>
          <p:nvPr/>
        </p:nvSpPr>
        <p:spPr bwMode="auto">
          <a:xfrm>
            <a:off x="5410200" y="152405"/>
            <a:ext cx="990600" cy="314325"/>
          </a:xfrm>
          <a:prstGeom prst="rect">
            <a:avLst/>
          </a:prstGeom>
          <a:solidFill>
            <a:schemeClr val="accent1"/>
          </a:solidFill>
          <a:ln w="9525">
            <a:solidFill>
              <a:schemeClr val="tx1"/>
            </a:solidFill>
            <a:miter lim="800000"/>
            <a:headEnd/>
            <a:tailEnd/>
          </a:ln>
          <a:effectLst>
            <a:outerShdw blurRad="63500" dist="25399" dir="18900000" algn="ctr" rotWithShape="0">
              <a:srgbClr val="000000">
                <a:alpha val="75000"/>
              </a:srgbClr>
            </a:outerShdw>
          </a:effectLst>
        </p:spPr>
        <p:txBody>
          <a:bodyPr lIns="91387" tIns="45693" rIns="91387" bIns="45693">
            <a:prstTxWarp prst="textNoShape">
              <a:avLst/>
            </a:prstTxWarp>
            <a:spAutoFit/>
          </a:bodyPr>
          <a:lstStyle/>
          <a:p>
            <a:pPr eaLnBrk="0" hangingPunct="0"/>
            <a:r>
              <a:rPr lang="en-US" sz="1400" b="0">
                <a:latin typeface="Arial" charset="0"/>
                <a:ea typeface="ＭＳ Ｐゴシック" charset="-128"/>
                <a:cs typeface="ＭＳ Ｐゴシック" charset="-128"/>
              </a:rPr>
              <a:t>MUSCLE</a:t>
            </a:r>
          </a:p>
        </p:txBody>
      </p:sp>
      <p:sp>
        <p:nvSpPr>
          <p:cNvPr id="374840" name="Line 56"/>
          <p:cNvSpPr>
            <a:spLocks noChangeShapeType="1"/>
          </p:cNvSpPr>
          <p:nvPr/>
        </p:nvSpPr>
        <p:spPr bwMode="auto">
          <a:xfrm>
            <a:off x="6477000" y="4648200"/>
            <a:ext cx="990600" cy="0"/>
          </a:xfrm>
          <a:prstGeom prst="line">
            <a:avLst/>
          </a:prstGeom>
          <a:noFill/>
          <a:ln w="9525">
            <a:solidFill>
              <a:schemeClr val="tx1"/>
            </a:solidFill>
            <a:round/>
            <a:headEnd/>
            <a:tailEnd type="triangle" w="med" len="med"/>
          </a:ln>
        </p:spPr>
        <p:txBody>
          <a:bodyPr wrap="none" lIns="91387" tIns="45693" rIns="91387" bIns="45693" anchor="ctr">
            <a:prstTxWarp prst="textNoShape">
              <a:avLst/>
            </a:prstTxWarp>
          </a:bodyPr>
          <a:lstStyle/>
          <a:p>
            <a:endParaRPr lang="en-US"/>
          </a:p>
        </p:txBody>
      </p:sp>
      <p:sp>
        <p:nvSpPr>
          <p:cNvPr id="374841" name="Line 57"/>
          <p:cNvSpPr>
            <a:spLocks noChangeShapeType="1"/>
          </p:cNvSpPr>
          <p:nvPr/>
        </p:nvSpPr>
        <p:spPr bwMode="auto">
          <a:xfrm flipH="1">
            <a:off x="5257800" y="1905000"/>
            <a:ext cx="0" cy="609600"/>
          </a:xfrm>
          <a:prstGeom prst="line">
            <a:avLst/>
          </a:prstGeom>
          <a:noFill/>
          <a:ln w="9525">
            <a:solidFill>
              <a:schemeClr val="hlink"/>
            </a:solidFill>
            <a:round/>
            <a:headEnd/>
            <a:tailEnd type="triangle" w="med" len="med"/>
          </a:ln>
        </p:spPr>
        <p:txBody>
          <a:bodyPr wrap="none" lIns="91387" tIns="45693" rIns="91387" bIns="45693" anchor="ctr">
            <a:prstTxWarp prst="textNoShape">
              <a:avLst/>
            </a:prstTxWarp>
          </a:bodyPr>
          <a:lstStyle/>
          <a:p>
            <a:endParaRPr lang="en-US"/>
          </a:p>
        </p:txBody>
      </p:sp>
      <p:sp>
        <p:nvSpPr>
          <p:cNvPr id="374842" name="Line 58"/>
          <p:cNvSpPr>
            <a:spLocks noChangeShapeType="1"/>
          </p:cNvSpPr>
          <p:nvPr/>
        </p:nvSpPr>
        <p:spPr bwMode="auto">
          <a:xfrm>
            <a:off x="5257800" y="2819400"/>
            <a:ext cx="0" cy="457200"/>
          </a:xfrm>
          <a:prstGeom prst="line">
            <a:avLst/>
          </a:prstGeom>
          <a:noFill/>
          <a:ln w="9525">
            <a:solidFill>
              <a:schemeClr val="hlink"/>
            </a:solidFill>
            <a:round/>
            <a:headEnd/>
            <a:tailEnd type="triangle" w="med" len="med"/>
          </a:ln>
        </p:spPr>
        <p:txBody>
          <a:bodyPr wrap="none" lIns="91387" tIns="45693" rIns="91387" bIns="45693" anchor="ctr">
            <a:prstTxWarp prst="textNoShape">
              <a:avLst/>
            </a:prstTxWarp>
          </a:bodyPr>
          <a:lstStyle/>
          <a:p>
            <a:endParaRPr lang="en-US"/>
          </a:p>
        </p:txBody>
      </p:sp>
      <p:sp>
        <p:nvSpPr>
          <p:cNvPr id="374843" name="Line 59"/>
          <p:cNvSpPr>
            <a:spLocks noChangeShapeType="1"/>
          </p:cNvSpPr>
          <p:nvPr/>
        </p:nvSpPr>
        <p:spPr bwMode="auto">
          <a:xfrm>
            <a:off x="5181600" y="3581400"/>
            <a:ext cx="609600" cy="914400"/>
          </a:xfrm>
          <a:prstGeom prst="line">
            <a:avLst/>
          </a:prstGeom>
          <a:noFill/>
          <a:ln w="9525">
            <a:solidFill>
              <a:schemeClr val="hlink"/>
            </a:solidFill>
            <a:round/>
            <a:headEnd/>
            <a:tailEnd type="triangle" w="med" len="med"/>
          </a:ln>
        </p:spPr>
        <p:txBody>
          <a:bodyPr wrap="none" lIns="91387" tIns="45693" rIns="91387" bIns="45693" anchor="ctr">
            <a:prstTxWarp prst="textNoShape">
              <a:avLst/>
            </a:prstTxWarp>
          </a:bodyPr>
          <a:lstStyle/>
          <a:p>
            <a:endParaRPr lang="en-US"/>
          </a:p>
        </p:txBody>
      </p:sp>
      <p:sp>
        <p:nvSpPr>
          <p:cNvPr id="374844" name="Line 60"/>
          <p:cNvSpPr>
            <a:spLocks noChangeShapeType="1"/>
          </p:cNvSpPr>
          <p:nvPr/>
        </p:nvSpPr>
        <p:spPr bwMode="auto">
          <a:xfrm flipH="1">
            <a:off x="5410200" y="4800600"/>
            <a:ext cx="228600" cy="914400"/>
          </a:xfrm>
          <a:prstGeom prst="line">
            <a:avLst/>
          </a:prstGeom>
          <a:noFill/>
          <a:ln w="9525">
            <a:solidFill>
              <a:schemeClr val="hlink"/>
            </a:solidFill>
            <a:round/>
            <a:headEnd/>
            <a:tailEnd type="triangle" w="med" len="med"/>
          </a:ln>
        </p:spPr>
        <p:txBody>
          <a:bodyPr wrap="none" lIns="91387" tIns="45693" rIns="91387" bIns="45693" anchor="ctr">
            <a:prstTxWarp prst="textNoShape">
              <a:avLst/>
            </a:prstTxWarp>
          </a:bodyPr>
          <a:lstStyle/>
          <a:p>
            <a:endParaRPr lang="en-US"/>
          </a:p>
        </p:txBody>
      </p:sp>
      <p:sp>
        <p:nvSpPr>
          <p:cNvPr id="374845" name="Text Box 61"/>
          <p:cNvSpPr txBox="1">
            <a:spLocks noChangeArrowheads="1"/>
          </p:cNvSpPr>
          <p:nvPr/>
        </p:nvSpPr>
        <p:spPr bwMode="auto">
          <a:xfrm>
            <a:off x="5257800" y="4525968"/>
            <a:ext cx="1219200" cy="314325"/>
          </a:xfrm>
          <a:prstGeom prst="rect">
            <a:avLst/>
          </a:prstGeom>
          <a:solidFill>
            <a:schemeClr val="accent1"/>
          </a:solidFill>
          <a:ln w="9525">
            <a:solidFill>
              <a:schemeClr val="tx1"/>
            </a:solidFill>
            <a:miter lim="800000"/>
            <a:headEnd/>
            <a:tailEnd/>
          </a:ln>
          <a:effectLst>
            <a:outerShdw blurRad="63500" dist="25399" dir="18900000" algn="ctr" rotWithShape="0">
              <a:srgbClr val="000000">
                <a:alpha val="75000"/>
              </a:srgbClr>
            </a:outerShdw>
          </a:effectLst>
        </p:spPr>
        <p:txBody>
          <a:bodyPr lIns="91387" tIns="45693" rIns="91387" bIns="45693">
            <a:prstTxWarp prst="textNoShape">
              <a:avLst/>
            </a:prstTxWarp>
            <a:spAutoFit/>
          </a:bodyPr>
          <a:lstStyle/>
          <a:p>
            <a:pPr eaLnBrk="0" hangingPunct="0"/>
            <a:r>
              <a:rPr lang="en-US" sz="1400" b="0">
                <a:latin typeface="Arial" charset="0"/>
                <a:ea typeface="ＭＳ Ｐゴシック" charset="-128"/>
                <a:cs typeface="ＭＳ Ｐゴシック" charset="-128"/>
              </a:rPr>
              <a:t>CONSENSE</a:t>
            </a:r>
          </a:p>
        </p:txBody>
      </p:sp>
      <p:sp>
        <p:nvSpPr>
          <p:cNvPr id="374846" name="Text Box 62"/>
          <p:cNvSpPr txBox="1">
            <a:spLocks noChangeArrowheads="1"/>
          </p:cNvSpPr>
          <p:nvPr/>
        </p:nvSpPr>
        <p:spPr bwMode="auto">
          <a:xfrm>
            <a:off x="974730" y="6072188"/>
            <a:ext cx="8169275" cy="701675"/>
          </a:xfrm>
          <a:prstGeom prst="rect">
            <a:avLst/>
          </a:prstGeom>
          <a:noFill/>
          <a:ln w="9525">
            <a:noFill/>
            <a:miter lim="800000"/>
            <a:headEnd/>
            <a:tailEnd/>
          </a:ln>
        </p:spPr>
        <p:txBody>
          <a:bodyPr lIns="91387" tIns="45693" rIns="91387" bIns="45693">
            <a:prstTxWarp prst="textNoShape">
              <a:avLst/>
            </a:prstTxWarp>
            <a:spAutoFit/>
          </a:bodyPr>
          <a:lstStyle/>
          <a:p>
            <a:pPr eaLnBrk="0" hangingPunct="0"/>
            <a:r>
              <a:rPr lang="en-US" sz="2000" b="0">
                <a:solidFill>
                  <a:schemeClr val="tx2"/>
                </a:solidFill>
              </a:rPr>
              <a:t>Phylip programs can be combined in many different ways with one another and with programs that use the same file formats.</a:t>
            </a:r>
          </a:p>
        </p:txBody>
      </p:sp>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2"/>
          <p:cNvSpPr>
            <a:spLocks noGrp="1" noChangeArrowheads="1"/>
          </p:cNvSpPr>
          <p:nvPr>
            <p:ph type="title"/>
          </p:nvPr>
        </p:nvSpPr>
        <p:spPr>
          <a:xfrm>
            <a:off x="0" y="0"/>
            <a:ext cx="7772400" cy="1143000"/>
          </a:xfrm>
        </p:spPr>
        <p:txBody>
          <a:bodyPr/>
          <a:lstStyle/>
          <a:p>
            <a:pPr algn="l"/>
            <a:r>
              <a:rPr lang="en-US"/>
              <a:t>Example 1 Protpars</a:t>
            </a:r>
          </a:p>
        </p:txBody>
      </p:sp>
      <p:sp>
        <p:nvSpPr>
          <p:cNvPr id="241667" name="Text Box 3"/>
          <p:cNvSpPr txBox="1">
            <a:spLocks noChangeArrowheads="1"/>
          </p:cNvSpPr>
          <p:nvPr/>
        </p:nvSpPr>
        <p:spPr bwMode="auto">
          <a:xfrm>
            <a:off x="220668" y="1130306"/>
            <a:ext cx="8702675" cy="4524260"/>
          </a:xfrm>
          <a:prstGeom prst="rect">
            <a:avLst/>
          </a:prstGeom>
          <a:solidFill>
            <a:schemeClr val="bg1"/>
          </a:solidFill>
          <a:ln w="9525">
            <a:noFill/>
            <a:miter lim="800000"/>
            <a:headEnd/>
            <a:tailEnd/>
          </a:ln>
          <a:effectLst/>
        </p:spPr>
        <p:txBody>
          <a:bodyPr lIns="91387" tIns="45693" rIns="91387" bIns="45693">
            <a:prstTxWarp prst="textNoShape">
              <a:avLst/>
            </a:prstTxWarp>
            <a:spAutoFit/>
          </a:bodyPr>
          <a:lstStyle/>
          <a:p>
            <a:r>
              <a:rPr lang="en-US"/>
              <a:t>example:  seqboot, protpars, consense on infile1</a:t>
            </a:r>
          </a:p>
          <a:p>
            <a:endParaRPr lang="en-US"/>
          </a:p>
          <a:p>
            <a:r>
              <a:rPr lang="en-US"/>
              <a:t>NOTE the bootstrap majority consensus tree does not necessarily have the same topology as the “best tree” from the original data!</a:t>
            </a:r>
            <a:br>
              <a:rPr lang="en-US"/>
            </a:br>
            <a:endParaRPr lang="en-US"/>
          </a:p>
          <a:p>
            <a:r>
              <a:rPr lang="en-US"/>
              <a:t>threshold parsimony, </a:t>
            </a:r>
          </a:p>
          <a:p>
            <a:r>
              <a:rPr lang="en-US"/>
              <a:t>gap symbols - versus ?</a:t>
            </a:r>
          </a:p>
          <a:p>
            <a:r>
              <a:rPr lang="en-US"/>
              <a:t>(in vi you could use </a:t>
            </a:r>
            <a:r>
              <a:rPr lang="en-US">
                <a:latin typeface="Courier New" charset="0"/>
              </a:rPr>
              <a:t>:%s/-/?/g </a:t>
            </a:r>
            <a:r>
              <a:rPr lang="en-US"/>
              <a:t>to replace all – ?)</a:t>
            </a:r>
          </a:p>
          <a:p>
            <a:r>
              <a:rPr lang="en-US"/>
              <a:t>outfile </a:t>
            </a:r>
          </a:p>
          <a:p>
            <a:r>
              <a:rPr lang="en-US"/>
              <a:t>outtree compare to distance matrix analysis </a:t>
            </a:r>
          </a:p>
          <a:p>
            <a:endParaRPr lang="en-US"/>
          </a:p>
          <a:p>
            <a:endParaRPr lang="en-US"/>
          </a:p>
        </p:txBody>
      </p:sp>
    </p:spTree>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2"/>
          <p:cNvSpPr>
            <a:spLocks noGrp="1" noChangeArrowheads="1"/>
          </p:cNvSpPr>
          <p:nvPr>
            <p:ph type="title"/>
          </p:nvPr>
        </p:nvSpPr>
        <p:spPr>
          <a:xfrm>
            <a:off x="0" y="-228600"/>
            <a:ext cx="7772400" cy="1143000"/>
          </a:xfrm>
        </p:spPr>
        <p:txBody>
          <a:bodyPr/>
          <a:lstStyle/>
          <a:p>
            <a:pPr algn="l"/>
            <a:r>
              <a:rPr lang="en-US"/>
              <a:t>protpars (versus distance/FM)</a:t>
            </a:r>
          </a:p>
        </p:txBody>
      </p:sp>
      <p:sp>
        <p:nvSpPr>
          <p:cNvPr id="242691" name="Rectangle 3"/>
          <p:cNvSpPr>
            <a:spLocks noChangeArrowheads="1"/>
          </p:cNvSpPr>
          <p:nvPr/>
        </p:nvSpPr>
        <p:spPr bwMode="auto">
          <a:xfrm>
            <a:off x="0" y="990600"/>
            <a:ext cx="9144000" cy="6096000"/>
          </a:xfrm>
          <a:prstGeom prst="rect">
            <a:avLst/>
          </a:prstGeom>
          <a:noFill/>
          <a:ln w="9525">
            <a:noFill/>
            <a:miter lim="800000"/>
            <a:headEnd/>
            <a:tailEnd/>
          </a:ln>
          <a:effectLst/>
        </p:spPr>
        <p:txBody>
          <a:bodyPr lIns="91387" tIns="45693" rIns="91387" bIns="45693">
            <a:prstTxWarp prst="textNoShape">
              <a:avLst/>
            </a:prstTxWarp>
            <a:spAutoFit/>
          </a:bodyPr>
          <a:lstStyle/>
          <a:p>
            <a:r>
              <a:rPr lang="en-US" sz="1000" b="0">
                <a:latin typeface="Courier New" charset="0"/>
                <a:ea typeface="MS Mincho" charset="-128"/>
                <a:cs typeface="MS Mincho" charset="-128"/>
              </a:rPr>
              <a:t>Extended majority rule consensus tree</a:t>
            </a:r>
            <a:br>
              <a:rPr lang="en-US" sz="1000" b="0">
                <a:latin typeface="Courier New" charset="0"/>
                <a:ea typeface="MS Mincho" charset="-128"/>
                <a:cs typeface="MS Mincho" charset="-128"/>
              </a:rPr>
            </a:br>
            <a:r>
              <a:rPr lang="en-US" sz="1000" b="0">
                <a:latin typeface="Courier New" charset="0"/>
                <a:ea typeface="MS Mincho" charset="-128"/>
                <a:cs typeface="MS Mincho" charset="-128"/>
              </a:rPr>
              <a:t/>
            </a:r>
            <a:br>
              <a:rPr lang="en-US" sz="1000" b="0">
                <a:latin typeface="Courier New" charset="0"/>
                <a:ea typeface="MS Mincho" charset="-128"/>
                <a:cs typeface="MS Mincho" charset="-128"/>
              </a:rPr>
            </a:br>
            <a:r>
              <a:rPr lang="en-US" sz="1000" b="0">
                <a:latin typeface="Courier New" charset="0"/>
                <a:ea typeface="MS Mincho" charset="-128"/>
                <a:cs typeface="MS Mincho" charset="-128"/>
              </a:rPr>
              <a:t>CONSENSUS TREE:</a:t>
            </a:r>
            <a:br>
              <a:rPr lang="en-US" sz="1000" b="0">
                <a:latin typeface="Courier New" charset="0"/>
                <a:ea typeface="MS Mincho" charset="-128"/>
                <a:cs typeface="MS Mincho" charset="-128"/>
              </a:rPr>
            </a:br>
            <a:r>
              <a:rPr lang="en-US" sz="1000" b="0">
                <a:latin typeface="Courier New" charset="0"/>
                <a:ea typeface="MS Mincho" charset="-128"/>
                <a:cs typeface="MS Mincho" charset="-128"/>
              </a:rPr>
              <a:t>the numbers on the branches indicate the number</a:t>
            </a:r>
            <a:br>
              <a:rPr lang="en-US" sz="1000" b="0">
                <a:latin typeface="Courier New" charset="0"/>
                <a:ea typeface="MS Mincho" charset="-128"/>
                <a:cs typeface="MS Mincho" charset="-128"/>
              </a:rPr>
            </a:br>
            <a:r>
              <a:rPr lang="en-US" sz="1000" b="0">
                <a:latin typeface="Courier New" charset="0"/>
                <a:ea typeface="MS Mincho" charset="-128"/>
                <a:cs typeface="MS Mincho" charset="-128"/>
              </a:rPr>
              <a:t>of times the partition of the species into the two sets</a:t>
            </a:r>
            <a:br>
              <a:rPr lang="en-US" sz="1000" b="0">
                <a:latin typeface="Courier New" charset="0"/>
                <a:ea typeface="MS Mincho" charset="-128"/>
                <a:cs typeface="MS Mincho" charset="-128"/>
              </a:rPr>
            </a:br>
            <a:r>
              <a:rPr lang="en-US" sz="1000" b="0">
                <a:latin typeface="Courier New" charset="0"/>
                <a:ea typeface="MS Mincho" charset="-128"/>
                <a:cs typeface="MS Mincho" charset="-128"/>
              </a:rPr>
              <a:t>which are separated by that branch occurred</a:t>
            </a:r>
            <a:br>
              <a:rPr lang="en-US" sz="1000" b="0">
                <a:latin typeface="Courier New" charset="0"/>
                <a:ea typeface="MS Mincho" charset="-128"/>
                <a:cs typeface="MS Mincho" charset="-128"/>
              </a:rPr>
            </a:br>
            <a:r>
              <a:rPr lang="en-US" sz="1000" b="0">
                <a:latin typeface="Courier New" charset="0"/>
                <a:ea typeface="MS Mincho" charset="-128"/>
                <a:cs typeface="MS Mincho" charset="-128"/>
              </a:rPr>
              <a:t>among the trees, out of 100.00 trees</a:t>
            </a:r>
            <a:br>
              <a:rPr lang="en-US" sz="1000" b="0">
                <a:latin typeface="Courier New" charset="0"/>
                <a:ea typeface="MS Mincho" charset="-128"/>
                <a:cs typeface="MS Mincho" charset="-128"/>
              </a:rPr>
            </a:br>
            <a:r>
              <a:rPr lang="en-US" sz="1000" b="0">
                <a:latin typeface="Courier New" charset="0"/>
                <a:ea typeface="MS Mincho" charset="-128"/>
                <a:cs typeface="MS Mincho" charset="-128"/>
              </a:rPr>
              <a:t/>
            </a:r>
            <a:br>
              <a:rPr lang="en-US" sz="1000" b="0">
                <a:latin typeface="Courier New" charset="0"/>
                <a:ea typeface="MS Mincho" charset="-128"/>
                <a:cs typeface="MS Mincho" charset="-128"/>
              </a:rPr>
            </a:br>
            <a:r>
              <a:rPr lang="en-US" sz="1000" b="0">
                <a:latin typeface="Courier New" charset="0"/>
                <a:ea typeface="MS Mincho" charset="-128"/>
                <a:cs typeface="MS Mincho" charset="-128"/>
              </a:rPr>
              <a:t>                                            +------Prochloroc</a:t>
            </a:r>
            <a:br>
              <a:rPr lang="en-US" sz="1000" b="0">
                <a:latin typeface="Courier New" charset="0"/>
                <a:ea typeface="MS Mincho" charset="-128"/>
                <a:cs typeface="MS Mincho" charset="-128"/>
              </a:rPr>
            </a:br>
            <a:r>
              <a:rPr lang="en-US" sz="1000" b="0">
                <a:latin typeface="Courier New" charset="0"/>
                <a:ea typeface="MS Mincho" charset="-128"/>
                <a:cs typeface="MS Mincho" charset="-128"/>
              </a:rPr>
              <a:t>                +----------------------100.-|</a:t>
            </a:r>
            <a:br>
              <a:rPr lang="en-US" sz="1000" b="0">
                <a:latin typeface="Courier New" charset="0"/>
                <a:ea typeface="MS Mincho" charset="-128"/>
                <a:cs typeface="MS Mincho" charset="-128"/>
              </a:rPr>
            </a:br>
            <a:r>
              <a:rPr lang="en-US" sz="1000" b="0">
                <a:latin typeface="Courier New" charset="0"/>
                <a:ea typeface="MS Mincho" charset="-128"/>
                <a:cs typeface="MS Mincho" charset="-128"/>
              </a:rPr>
              <a:t>                |                           +------Synechococ</a:t>
            </a:r>
            <a:br>
              <a:rPr lang="en-US" sz="1000" b="0">
                <a:latin typeface="Courier New" charset="0"/>
                <a:ea typeface="MS Mincho" charset="-128"/>
                <a:cs typeface="MS Mincho" charset="-128"/>
              </a:rPr>
            </a:br>
            <a:r>
              <a:rPr lang="en-US" sz="1000" b="0">
                <a:latin typeface="Courier New" charset="0"/>
                <a:ea typeface="MS Mincho" charset="-128"/>
                <a:cs typeface="MS Mincho" charset="-128"/>
              </a:rPr>
              <a:t>                |</a:t>
            </a:r>
            <a:br>
              <a:rPr lang="en-US" sz="1000" b="0">
                <a:latin typeface="Courier New" charset="0"/>
                <a:ea typeface="MS Mincho" charset="-128"/>
                <a:cs typeface="MS Mincho" charset="-128"/>
              </a:rPr>
            </a:br>
            <a:r>
              <a:rPr lang="en-US" sz="1000" b="0">
                <a:latin typeface="Courier New" charset="0"/>
                <a:ea typeface="MS Mincho" charset="-128"/>
                <a:cs typeface="MS Mincho" charset="-128"/>
              </a:rPr>
              <a:t>                |             +--------------------Guillardia</a:t>
            </a:r>
            <a:br>
              <a:rPr lang="en-US" sz="1000" b="0">
                <a:latin typeface="Courier New" charset="0"/>
                <a:ea typeface="MS Mincho" charset="-128"/>
                <a:cs typeface="MS Mincho" charset="-128"/>
              </a:rPr>
            </a:br>
            <a:r>
              <a:rPr lang="en-US" sz="1000" b="0">
                <a:latin typeface="Courier New" charset="0"/>
                <a:ea typeface="MS Mincho" charset="-128"/>
                <a:cs typeface="MS Mincho" charset="-128"/>
              </a:rPr>
              <a:t>         +-85.7-|             |</a:t>
            </a:r>
            <a:br>
              <a:rPr lang="en-US" sz="1000" b="0">
                <a:latin typeface="Courier New" charset="0"/>
                <a:ea typeface="MS Mincho" charset="-128"/>
                <a:cs typeface="MS Mincho" charset="-128"/>
              </a:rPr>
            </a:br>
            <a:r>
              <a:rPr lang="en-US" sz="1000" b="0">
                <a:latin typeface="Courier New" charset="0"/>
                <a:ea typeface="MS Mincho" charset="-128"/>
                <a:cs typeface="MS Mincho" charset="-128"/>
              </a:rPr>
              <a:t>         |      |      +-88.3-|             +------Clostridiu</a:t>
            </a:r>
            <a:br>
              <a:rPr lang="en-US" sz="1000" b="0">
                <a:latin typeface="Courier New" charset="0"/>
                <a:ea typeface="MS Mincho" charset="-128"/>
                <a:cs typeface="MS Mincho" charset="-128"/>
              </a:rPr>
            </a:br>
            <a:r>
              <a:rPr lang="en-US" sz="1000" b="0">
                <a:latin typeface="Courier New" charset="0"/>
                <a:ea typeface="MS Mincho" charset="-128"/>
                <a:cs typeface="MS Mincho" charset="-128"/>
              </a:rPr>
              <a:t>         |      |      |      |      +-100.-|</a:t>
            </a:r>
            <a:br>
              <a:rPr lang="en-US" sz="1000" b="0">
                <a:latin typeface="Courier New" charset="0"/>
                <a:ea typeface="MS Mincho" charset="-128"/>
                <a:cs typeface="MS Mincho" charset="-128"/>
              </a:rPr>
            </a:br>
            <a:r>
              <a:rPr lang="en-US" sz="1000" b="0">
                <a:latin typeface="Courier New" charset="0"/>
                <a:ea typeface="MS Mincho" charset="-128"/>
                <a:cs typeface="MS Mincho" charset="-128"/>
              </a:rPr>
              <a:t>         |      |      |      +-100.-|      +------Thermoanae</a:t>
            </a:r>
            <a:br>
              <a:rPr lang="en-US" sz="1000" b="0">
                <a:latin typeface="Courier New" charset="0"/>
                <a:ea typeface="MS Mincho" charset="-128"/>
                <a:cs typeface="MS Mincho" charset="-128"/>
              </a:rPr>
            </a:br>
            <a:r>
              <a:rPr lang="en-US" sz="1000" b="0">
                <a:latin typeface="Courier New" charset="0"/>
                <a:ea typeface="MS Mincho" charset="-128"/>
                <a:cs typeface="MS Mincho" charset="-128"/>
              </a:rPr>
              <a:t>         |      +-50.8-|             |</a:t>
            </a:r>
            <a:br>
              <a:rPr lang="en-US" sz="1000" b="0">
                <a:latin typeface="Courier New" charset="0"/>
                <a:ea typeface="MS Mincho" charset="-128"/>
                <a:cs typeface="MS Mincho" charset="-128"/>
              </a:rPr>
            </a:br>
            <a:r>
              <a:rPr lang="en-US" sz="1000" b="0">
                <a:latin typeface="Courier New" charset="0"/>
                <a:ea typeface="MS Mincho" charset="-128"/>
                <a:cs typeface="MS Mincho" charset="-128"/>
              </a:rPr>
              <a:t>         |             |             +-------------Homo sapie</a:t>
            </a:r>
            <a:br>
              <a:rPr lang="en-US" sz="1000" b="0">
                <a:latin typeface="Courier New" charset="0"/>
                <a:ea typeface="MS Mincho" charset="-128"/>
                <a:cs typeface="MS Mincho" charset="-128"/>
              </a:rPr>
            </a:br>
            <a:r>
              <a:rPr lang="en-US" sz="1000" b="0">
                <a:latin typeface="Courier New" charset="0"/>
                <a:ea typeface="MS Mincho" charset="-128"/>
                <a:cs typeface="MS Mincho" charset="-128"/>
              </a:rPr>
              <a:t>  +------|             |</a:t>
            </a:r>
            <a:br>
              <a:rPr lang="en-US" sz="1000" b="0">
                <a:latin typeface="Courier New" charset="0"/>
                <a:ea typeface="MS Mincho" charset="-128"/>
                <a:cs typeface="MS Mincho" charset="-128"/>
              </a:rPr>
            </a:br>
            <a:r>
              <a:rPr lang="en-US" sz="1000" b="0">
                <a:latin typeface="Courier New" charset="0"/>
                <a:ea typeface="MS Mincho" charset="-128"/>
                <a:cs typeface="MS Mincho" charset="-128"/>
              </a:rPr>
              <a:t>  |      |             |                    +------Oryza sati</a:t>
            </a:r>
            <a:br>
              <a:rPr lang="en-US" sz="1000" b="0">
                <a:latin typeface="Courier New" charset="0"/>
                <a:ea typeface="MS Mincho" charset="-128"/>
                <a:cs typeface="MS Mincho" charset="-128"/>
              </a:rPr>
            </a:br>
            <a:r>
              <a:rPr lang="en-US" sz="1000" b="0">
                <a:latin typeface="Courier New" charset="0"/>
                <a:ea typeface="MS Mincho" charset="-128"/>
                <a:cs typeface="MS Mincho" charset="-128"/>
              </a:rPr>
              <a:t>  |      |             +---------------100.0-|</a:t>
            </a:r>
            <a:br>
              <a:rPr lang="en-US" sz="1000" b="0">
                <a:latin typeface="Courier New" charset="0"/>
                <a:ea typeface="MS Mincho" charset="-128"/>
                <a:cs typeface="MS Mincho" charset="-128"/>
              </a:rPr>
            </a:br>
            <a:r>
              <a:rPr lang="en-US" sz="1000" b="0">
                <a:latin typeface="Courier New" charset="0"/>
                <a:ea typeface="MS Mincho" charset="-128"/>
                <a:cs typeface="MS Mincho" charset="-128"/>
              </a:rPr>
              <a:t>  |      |                                  +------Arabidopsi</a:t>
            </a:r>
            <a:br>
              <a:rPr lang="en-US" sz="1000" b="0">
                <a:latin typeface="Courier New" charset="0"/>
                <a:ea typeface="MS Mincho" charset="-128"/>
                <a:cs typeface="MS Mincho" charset="-128"/>
              </a:rPr>
            </a:br>
            <a:r>
              <a:rPr lang="en-US" sz="1000" b="0">
                <a:latin typeface="Courier New" charset="0"/>
                <a:ea typeface="MS Mincho" charset="-128"/>
                <a:cs typeface="MS Mincho" charset="-128"/>
              </a:rPr>
              <a:t>  |      |</a:t>
            </a:r>
            <a:br>
              <a:rPr lang="en-US" sz="1000" b="0">
                <a:latin typeface="Courier New" charset="0"/>
                <a:ea typeface="MS Mincho" charset="-128"/>
                <a:cs typeface="MS Mincho" charset="-128"/>
              </a:rPr>
            </a:br>
            <a:r>
              <a:rPr lang="en-US" sz="1000" b="0">
                <a:latin typeface="Courier New" charset="0"/>
                <a:ea typeface="MS Mincho" charset="-128"/>
                <a:cs typeface="MS Mincho" charset="-128"/>
              </a:rPr>
              <a:t>  |      |                    +--------------------Synechocys</a:t>
            </a:r>
            <a:br>
              <a:rPr lang="en-US" sz="1000" b="0">
                <a:latin typeface="Courier New" charset="0"/>
                <a:ea typeface="MS Mincho" charset="-128"/>
                <a:cs typeface="MS Mincho" charset="-128"/>
              </a:rPr>
            </a:br>
            <a:r>
              <a:rPr lang="en-US" sz="1000" b="0">
                <a:latin typeface="Courier New" charset="0"/>
                <a:ea typeface="MS Mincho" charset="-128"/>
                <a:cs typeface="MS Mincho" charset="-128"/>
              </a:rPr>
              <a:t>  |      |                    |</a:t>
            </a:r>
            <a:br>
              <a:rPr lang="en-US" sz="1000" b="0">
                <a:latin typeface="Courier New" charset="0"/>
                <a:ea typeface="MS Mincho" charset="-128"/>
                <a:cs typeface="MS Mincho" charset="-128"/>
              </a:rPr>
            </a:br>
            <a:r>
              <a:rPr lang="en-US" sz="1000" b="0">
                <a:latin typeface="Courier New" charset="0"/>
                <a:ea typeface="MS Mincho" charset="-128"/>
                <a:cs typeface="MS Mincho" charset="-128"/>
              </a:rPr>
              <a:t>  |      +---------------53.0-|             +------Nostoc pun</a:t>
            </a:r>
            <a:br>
              <a:rPr lang="en-US" sz="1000" b="0">
                <a:latin typeface="Courier New" charset="0"/>
                <a:ea typeface="MS Mincho" charset="-128"/>
                <a:cs typeface="MS Mincho" charset="-128"/>
              </a:rPr>
            </a:br>
            <a:r>
              <a:rPr lang="en-US" sz="1000" b="0">
                <a:latin typeface="Courier New" charset="0"/>
                <a:ea typeface="MS Mincho" charset="-128"/>
                <a:cs typeface="MS Mincho" charset="-128"/>
              </a:rPr>
              <a:t>  |                           |      +-99.5-|</a:t>
            </a:r>
            <a:br>
              <a:rPr lang="en-US" sz="1000" b="0">
                <a:latin typeface="Courier New" charset="0"/>
                <a:ea typeface="MS Mincho" charset="-128"/>
                <a:cs typeface="MS Mincho" charset="-128"/>
              </a:rPr>
            </a:br>
            <a:r>
              <a:rPr lang="en-US" sz="1000" b="0">
                <a:latin typeface="Courier New" charset="0"/>
                <a:ea typeface="MS Mincho" charset="-128"/>
                <a:cs typeface="MS Mincho" charset="-128"/>
              </a:rPr>
              <a:t>  |                           +-38.5-|      +------Nostoc sp </a:t>
            </a:r>
            <a:br>
              <a:rPr lang="en-US" sz="1000" b="0">
                <a:latin typeface="Courier New" charset="0"/>
                <a:ea typeface="MS Mincho" charset="-128"/>
                <a:cs typeface="MS Mincho" charset="-128"/>
              </a:rPr>
            </a:br>
            <a:r>
              <a:rPr lang="en-US" sz="1000" b="0">
                <a:latin typeface="Courier New" charset="0"/>
                <a:ea typeface="MS Mincho" charset="-128"/>
                <a:cs typeface="MS Mincho" charset="-128"/>
              </a:rPr>
              <a:t>  |                                  |</a:t>
            </a:r>
            <a:br>
              <a:rPr lang="en-US" sz="1000" b="0">
                <a:latin typeface="Courier New" charset="0"/>
                <a:ea typeface="MS Mincho" charset="-128"/>
                <a:cs typeface="MS Mincho" charset="-128"/>
              </a:rPr>
            </a:br>
            <a:r>
              <a:rPr lang="en-US" sz="1000" b="0">
                <a:latin typeface="Courier New" charset="0"/>
                <a:ea typeface="MS Mincho" charset="-128"/>
                <a:cs typeface="MS Mincho" charset="-128"/>
              </a:rPr>
              <a:t>  |                                  +-------------Trichodesm</a:t>
            </a:r>
            <a:br>
              <a:rPr lang="en-US" sz="1000" b="0">
                <a:latin typeface="Courier New" charset="0"/>
                <a:ea typeface="MS Mincho" charset="-128"/>
                <a:cs typeface="MS Mincho" charset="-128"/>
              </a:rPr>
            </a:br>
            <a:r>
              <a:rPr lang="en-US" sz="1000" b="0">
                <a:latin typeface="Courier New" charset="0"/>
                <a:ea typeface="MS Mincho" charset="-128"/>
                <a:cs typeface="MS Mincho" charset="-128"/>
              </a:rPr>
              <a:t>  |</a:t>
            </a:r>
            <a:br>
              <a:rPr lang="en-US" sz="1000" b="0">
                <a:latin typeface="Courier New" charset="0"/>
                <a:ea typeface="MS Mincho" charset="-128"/>
                <a:cs typeface="MS Mincho" charset="-128"/>
              </a:rPr>
            </a:br>
            <a:r>
              <a:rPr lang="en-US" sz="1000" b="0">
                <a:latin typeface="Courier New" charset="0"/>
                <a:ea typeface="MS Mincho" charset="-128"/>
                <a:cs typeface="MS Mincho" charset="-128"/>
              </a:rPr>
              <a:t>  +------------------------------------------------Thermosyne</a:t>
            </a:r>
            <a:br>
              <a:rPr lang="en-US" sz="1000" b="0">
                <a:latin typeface="Courier New" charset="0"/>
                <a:ea typeface="MS Mincho" charset="-128"/>
                <a:cs typeface="MS Mincho" charset="-128"/>
              </a:rPr>
            </a:br>
            <a:r>
              <a:rPr lang="en-US" sz="1000" b="0">
                <a:latin typeface="Courier New" charset="0"/>
                <a:ea typeface="MS Mincho" charset="-128"/>
                <a:cs typeface="MS Mincho" charset="-128"/>
              </a:rPr>
              <a:t/>
            </a:r>
            <a:br>
              <a:rPr lang="en-US" sz="1000" b="0">
                <a:latin typeface="Courier New" charset="0"/>
                <a:ea typeface="MS Mincho" charset="-128"/>
                <a:cs typeface="MS Mincho" charset="-128"/>
              </a:rPr>
            </a:br>
            <a:r>
              <a:rPr lang="en-US" sz="1000" b="0">
                <a:latin typeface="Courier New" charset="0"/>
                <a:ea typeface="MS Mincho" charset="-128"/>
                <a:cs typeface="MS Mincho" charset="-128"/>
              </a:rPr>
              <a:t/>
            </a:r>
            <a:br>
              <a:rPr lang="en-US" sz="1000" b="0">
                <a:latin typeface="Courier New" charset="0"/>
                <a:ea typeface="MS Mincho" charset="-128"/>
                <a:cs typeface="MS Mincho" charset="-128"/>
              </a:rPr>
            </a:br>
            <a:r>
              <a:rPr lang="en-US" sz="1000" b="0">
                <a:latin typeface="Courier New" charset="0"/>
                <a:ea typeface="MS Mincho" charset="-128"/>
                <a:cs typeface="MS Mincho" charset="-128"/>
              </a:rPr>
              <a:t>  remember: this is an unrooted tree!</a:t>
            </a:r>
            <a:br>
              <a:rPr lang="en-US" sz="1000" b="0">
                <a:latin typeface="Courier New" charset="0"/>
                <a:ea typeface="MS Mincho" charset="-128"/>
                <a:cs typeface="MS Mincho" charset="-128"/>
              </a:rPr>
            </a:br>
            <a:endParaRPr lang="en-US" sz="1000" b="0">
              <a:latin typeface="Courier New" charset="0"/>
              <a:ea typeface="Courier New" charset="0"/>
              <a:cs typeface="Courier New" charset="0"/>
            </a:endParaRPr>
          </a:p>
          <a:p>
            <a:pPr eaLnBrk="0" hangingPunct="0"/>
            <a:endParaRPr lang="en-US" b="0"/>
          </a:p>
        </p:txBody>
      </p:sp>
      <p:graphicFrame>
        <p:nvGraphicFramePr>
          <p:cNvPr id="242692" name="Object 4"/>
          <p:cNvGraphicFramePr>
            <a:graphicFrameLocks noChangeAspect="1"/>
          </p:cNvGraphicFramePr>
          <p:nvPr/>
        </p:nvGraphicFramePr>
        <p:xfrm>
          <a:off x="4854578" y="762000"/>
          <a:ext cx="4289425" cy="5410200"/>
        </p:xfrm>
        <a:graphic>
          <a:graphicData uri="http://schemas.openxmlformats.org/presentationml/2006/ole">
            <mc:AlternateContent xmlns:mc="http://schemas.openxmlformats.org/markup-compatibility/2006">
              <mc:Choice xmlns:v="urn:schemas-microsoft-com:vml" Requires="v">
                <p:oleObj spid="_x0000_s242725" name="Photo Editor Photo" r:id="rId4" imgW="5311600" imgH="6698561" progId="">
                  <p:embed/>
                </p:oleObj>
              </mc:Choice>
              <mc:Fallback>
                <p:oleObj name="Photo Editor Photo" r:id="rId4" imgW="5311600" imgH="6698561" progId="">
                  <p:embed/>
                  <p:pic>
                    <p:nvPicPr>
                      <p:cNvPr id="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54578" y="762000"/>
                        <a:ext cx="4289425" cy="541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pSp>
        <p:nvGrpSpPr>
          <p:cNvPr id="242693" name="Group 5"/>
          <p:cNvGrpSpPr>
            <a:grpSpLocks/>
          </p:cNvGrpSpPr>
          <p:nvPr/>
        </p:nvGrpSpPr>
        <p:grpSpPr bwMode="auto">
          <a:xfrm>
            <a:off x="5257800" y="2133600"/>
            <a:ext cx="3886200" cy="1874838"/>
            <a:chOff x="3312" y="1344"/>
            <a:chExt cx="2832" cy="1181"/>
          </a:xfrm>
        </p:grpSpPr>
        <p:sp>
          <p:nvSpPr>
            <p:cNvPr id="242694" name="Line 6"/>
            <p:cNvSpPr>
              <a:spLocks noChangeShapeType="1"/>
            </p:cNvSpPr>
            <p:nvPr/>
          </p:nvSpPr>
          <p:spPr bwMode="auto">
            <a:xfrm>
              <a:off x="3312" y="2160"/>
              <a:ext cx="0" cy="288"/>
            </a:xfrm>
            <a:prstGeom prst="line">
              <a:avLst/>
            </a:prstGeom>
            <a:noFill/>
            <a:ln w="28575">
              <a:solidFill>
                <a:schemeClr val="hlink"/>
              </a:solidFill>
              <a:round/>
              <a:headEnd/>
              <a:tailEnd type="triangle" w="med" len="med"/>
            </a:ln>
            <a:effectLst/>
          </p:spPr>
          <p:txBody>
            <a:bodyPr>
              <a:prstTxWarp prst="textNoShape">
                <a:avLst/>
              </a:prstTxWarp>
            </a:bodyPr>
            <a:lstStyle/>
            <a:p>
              <a:endParaRPr lang="en-US"/>
            </a:p>
          </p:txBody>
        </p:sp>
        <p:sp>
          <p:nvSpPr>
            <p:cNvPr id="242695" name="Line 7"/>
            <p:cNvSpPr>
              <a:spLocks noChangeShapeType="1"/>
            </p:cNvSpPr>
            <p:nvPr/>
          </p:nvSpPr>
          <p:spPr bwMode="auto">
            <a:xfrm flipV="1">
              <a:off x="3312" y="1344"/>
              <a:ext cx="0" cy="336"/>
            </a:xfrm>
            <a:prstGeom prst="line">
              <a:avLst/>
            </a:prstGeom>
            <a:noFill/>
            <a:ln w="28575">
              <a:solidFill>
                <a:schemeClr val="hlink"/>
              </a:solidFill>
              <a:round/>
              <a:headEnd/>
              <a:tailEnd type="triangle" w="med" len="med"/>
            </a:ln>
            <a:effectLst/>
          </p:spPr>
          <p:txBody>
            <a:bodyPr>
              <a:prstTxWarp prst="textNoShape">
                <a:avLst/>
              </a:prstTxWarp>
            </a:bodyPr>
            <a:lstStyle/>
            <a:p>
              <a:endParaRPr lang="en-US"/>
            </a:p>
          </p:txBody>
        </p:sp>
        <p:sp>
          <p:nvSpPr>
            <p:cNvPr id="242696" name="Text Box 8"/>
            <p:cNvSpPr txBox="1">
              <a:spLocks noChangeArrowheads="1"/>
            </p:cNvSpPr>
            <p:nvPr/>
          </p:nvSpPr>
          <p:spPr bwMode="auto">
            <a:xfrm>
              <a:off x="3503" y="1507"/>
              <a:ext cx="2641" cy="1018"/>
            </a:xfrm>
            <a:prstGeom prst="rect">
              <a:avLst/>
            </a:prstGeom>
            <a:solidFill>
              <a:schemeClr val="bg1"/>
            </a:solidFill>
            <a:ln w="9525">
              <a:noFill/>
              <a:miter lim="800000"/>
              <a:headEnd/>
              <a:tailEnd/>
            </a:ln>
            <a:effectLst/>
          </p:spPr>
          <p:txBody>
            <a:bodyPr>
              <a:prstTxWarp prst="textNoShape">
                <a:avLst/>
              </a:prstTxWarp>
              <a:spAutoFit/>
            </a:bodyPr>
            <a:lstStyle/>
            <a:p>
              <a:r>
                <a:rPr lang="en-US" sz="2000" b="0">
                  <a:solidFill>
                    <a:schemeClr val="hlink"/>
                  </a:solidFill>
                </a:rPr>
                <a:t>branches are scaled with respect to bootstrap support values, the number for the deepest branch is handeled incorrectly by njplot and treeview</a:t>
              </a:r>
            </a:p>
          </p:txBody>
        </p:sp>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42693"/>
                                        </p:tgtEl>
                                        <p:attrNameLst>
                                          <p:attrName>style.visibility</p:attrName>
                                        </p:attrNameLst>
                                      </p:cBhvr>
                                      <p:to>
                                        <p:strVal val="visible"/>
                                      </p:to>
                                    </p:set>
                                    <p:animEffect transition="in" filter="checkerboard(across)">
                                      <p:cBhvr>
                                        <p:cTn id="7" dur="500"/>
                                        <p:tgtEl>
                                          <p:spTgt spid="2426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2"/>
          <p:cNvSpPr>
            <a:spLocks noGrp="1" noChangeArrowheads="1"/>
          </p:cNvSpPr>
          <p:nvPr>
            <p:ph type="title"/>
          </p:nvPr>
        </p:nvSpPr>
        <p:spPr>
          <a:xfrm>
            <a:off x="0" y="0"/>
            <a:ext cx="7772400" cy="1143000"/>
          </a:xfrm>
        </p:spPr>
        <p:txBody>
          <a:bodyPr/>
          <a:lstStyle/>
          <a:p>
            <a:pPr algn="l"/>
            <a:r>
              <a:rPr lang="en-US"/>
              <a:t>(protpars versus) distance/FM</a:t>
            </a:r>
          </a:p>
        </p:txBody>
      </p:sp>
      <p:graphicFrame>
        <p:nvGraphicFramePr>
          <p:cNvPr id="243715" name="Object 3"/>
          <p:cNvGraphicFramePr>
            <a:graphicFrameLocks noChangeAspect="1"/>
          </p:cNvGraphicFramePr>
          <p:nvPr/>
        </p:nvGraphicFramePr>
        <p:xfrm>
          <a:off x="457205" y="1066800"/>
          <a:ext cx="3624263" cy="5159375"/>
        </p:xfrm>
        <a:graphic>
          <a:graphicData uri="http://schemas.openxmlformats.org/presentationml/2006/ole">
            <mc:AlternateContent xmlns:mc="http://schemas.openxmlformats.org/markup-compatibility/2006">
              <mc:Choice xmlns:v="urn:schemas-microsoft-com:vml" Requires="v">
                <p:oleObj spid="_x0000_s243748" name="Photo Editor Photo" r:id="rId4" imgW="4465707" imgH="6355631" progId="">
                  <p:embed/>
                </p:oleObj>
              </mc:Choice>
              <mc:Fallback>
                <p:oleObj name="Photo Editor Photo" r:id="rId4" imgW="4465707" imgH="6355631" progId="">
                  <p:embed/>
                  <p:pic>
                    <p:nvPicPr>
                      <p:cNvPr id="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5" y="1066800"/>
                        <a:ext cx="3624263" cy="5159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243716" name="Text Box 4"/>
          <p:cNvSpPr txBox="1">
            <a:spLocks noChangeArrowheads="1"/>
          </p:cNvSpPr>
          <p:nvPr/>
        </p:nvSpPr>
        <p:spPr bwMode="auto">
          <a:xfrm>
            <a:off x="4937130" y="1184276"/>
            <a:ext cx="4024688" cy="1557228"/>
          </a:xfrm>
          <a:prstGeom prst="rect">
            <a:avLst/>
          </a:prstGeom>
          <a:noFill/>
          <a:ln w="9525">
            <a:noFill/>
            <a:miter lim="800000"/>
            <a:headEnd/>
            <a:tailEnd/>
          </a:ln>
          <a:effectLst/>
        </p:spPr>
        <p:txBody>
          <a:bodyPr wrap="none" lIns="91387" tIns="45693" rIns="91387" bIns="45693">
            <a:prstTxWarp prst="textNoShape">
              <a:avLst/>
            </a:prstTxWarp>
            <a:spAutoFit/>
          </a:bodyPr>
          <a:lstStyle/>
          <a:p>
            <a:r>
              <a:rPr lang="en-US"/>
              <a:t>Tree is scaled with respect to </a:t>
            </a:r>
          </a:p>
          <a:p>
            <a:r>
              <a:rPr lang="en-US"/>
              <a:t>the estimated number of </a:t>
            </a:r>
            <a:br>
              <a:rPr lang="en-US"/>
            </a:br>
            <a:r>
              <a:rPr lang="en-US"/>
              <a:t>substitutions.  </a:t>
            </a:r>
          </a:p>
          <a:p>
            <a:endParaRPr lang="en-US"/>
          </a:p>
        </p:txBody>
      </p:sp>
      <p:grpSp>
        <p:nvGrpSpPr>
          <p:cNvPr id="243717" name="Group 5"/>
          <p:cNvGrpSpPr>
            <a:grpSpLocks/>
          </p:cNvGrpSpPr>
          <p:nvPr/>
        </p:nvGrpSpPr>
        <p:grpSpPr bwMode="auto">
          <a:xfrm>
            <a:off x="2819400" y="2438405"/>
            <a:ext cx="5715000" cy="2436813"/>
            <a:chOff x="1776" y="1536"/>
            <a:chExt cx="3600" cy="1535"/>
          </a:xfrm>
        </p:grpSpPr>
        <p:sp>
          <p:nvSpPr>
            <p:cNvPr id="243718" name="Line 6"/>
            <p:cNvSpPr>
              <a:spLocks noChangeShapeType="1"/>
            </p:cNvSpPr>
            <p:nvPr/>
          </p:nvSpPr>
          <p:spPr bwMode="auto">
            <a:xfrm flipH="1" flipV="1">
              <a:off x="2400" y="1536"/>
              <a:ext cx="768" cy="768"/>
            </a:xfrm>
            <a:prstGeom prst="line">
              <a:avLst/>
            </a:prstGeom>
            <a:noFill/>
            <a:ln w="28575">
              <a:solidFill>
                <a:schemeClr val="hlink"/>
              </a:solidFill>
              <a:round/>
              <a:headEnd/>
              <a:tailEnd type="triangle" w="med" len="med"/>
            </a:ln>
            <a:effectLst/>
          </p:spPr>
          <p:txBody>
            <a:bodyPr>
              <a:prstTxWarp prst="textNoShape">
                <a:avLst/>
              </a:prstTxWarp>
            </a:bodyPr>
            <a:lstStyle/>
            <a:p>
              <a:endParaRPr lang="en-US"/>
            </a:p>
          </p:txBody>
        </p:sp>
        <p:sp>
          <p:nvSpPr>
            <p:cNvPr id="243719" name="Line 7"/>
            <p:cNvSpPr>
              <a:spLocks noChangeShapeType="1"/>
            </p:cNvSpPr>
            <p:nvPr/>
          </p:nvSpPr>
          <p:spPr bwMode="auto">
            <a:xfrm flipH="1">
              <a:off x="1776" y="2448"/>
              <a:ext cx="1392" cy="576"/>
            </a:xfrm>
            <a:prstGeom prst="line">
              <a:avLst/>
            </a:prstGeom>
            <a:noFill/>
            <a:ln w="28575">
              <a:solidFill>
                <a:schemeClr val="hlink"/>
              </a:solidFill>
              <a:round/>
              <a:headEnd/>
              <a:tailEnd type="triangle" w="med" len="med"/>
            </a:ln>
            <a:effectLst/>
          </p:spPr>
          <p:txBody>
            <a:bodyPr>
              <a:prstTxWarp prst="textNoShape">
                <a:avLst/>
              </a:prstTxWarp>
            </a:bodyPr>
            <a:lstStyle/>
            <a:p>
              <a:endParaRPr lang="en-US"/>
            </a:p>
          </p:txBody>
        </p:sp>
        <p:sp>
          <p:nvSpPr>
            <p:cNvPr id="243720" name="Text Box 8"/>
            <p:cNvSpPr txBox="1">
              <a:spLocks noChangeArrowheads="1"/>
            </p:cNvSpPr>
            <p:nvPr/>
          </p:nvSpPr>
          <p:spPr bwMode="auto">
            <a:xfrm>
              <a:off x="3446" y="1850"/>
              <a:ext cx="1930" cy="1221"/>
            </a:xfrm>
            <a:prstGeom prst="rect">
              <a:avLst/>
            </a:prstGeom>
            <a:noFill/>
            <a:ln w="9525">
              <a:noFill/>
              <a:miter lim="800000"/>
              <a:headEnd/>
              <a:tailEnd/>
            </a:ln>
            <a:effectLst/>
          </p:spPr>
          <p:txBody>
            <a:bodyPr>
              <a:prstTxWarp prst="textNoShape">
                <a:avLst/>
              </a:prstTxWarp>
              <a:spAutoFit/>
            </a:bodyPr>
            <a:lstStyle/>
            <a:p>
              <a:r>
                <a:rPr lang="en-US">
                  <a:solidFill>
                    <a:schemeClr val="hlink"/>
                  </a:solidFill>
                </a:rPr>
                <a:t>what might be the explanation for the red algae not grouping with the plants?  </a:t>
              </a:r>
            </a:p>
          </p:txBody>
        </p:sp>
      </p:grpSp>
      <p:sp>
        <p:nvSpPr>
          <p:cNvPr id="243721" name="Text Box 9"/>
          <p:cNvSpPr txBox="1">
            <a:spLocks noChangeArrowheads="1"/>
          </p:cNvSpPr>
          <p:nvPr/>
        </p:nvSpPr>
        <p:spPr bwMode="auto">
          <a:xfrm>
            <a:off x="4800600" y="5105400"/>
            <a:ext cx="3229840" cy="457390"/>
          </a:xfrm>
          <a:prstGeom prst="rect">
            <a:avLst/>
          </a:prstGeom>
          <a:noFill/>
          <a:ln w="9525">
            <a:noFill/>
            <a:miter lim="800000"/>
            <a:headEnd/>
            <a:tailEnd/>
          </a:ln>
          <a:effectLst/>
        </p:spPr>
        <p:txBody>
          <a:bodyPr wrap="none" lIns="91387" tIns="45693" rIns="91387" bIns="45693">
            <a:prstTxWarp prst="textNoShape">
              <a:avLst/>
            </a:prstTxWarp>
            <a:spAutoFit/>
          </a:bodyPr>
          <a:lstStyle/>
          <a:p>
            <a:r>
              <a:rPr lang="en-US"/>
              <a:t>If time: demo of njplot</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43717"/>
                                        </p:tgtEl>
                                        <p:attrNameLst>
                                          <p:attrName>style.visibility</p:attrName>
                                        </p:attrNameLst>
                                      </p:cBhvr>
                                      <p:to>
                                        <p:strVal val="visible"/>
                                      </p:to>
                                    </p:set>
                                    <p:animEffect transition="in" filter="blinds(horizontal)">
                                      <p:cBhvr>
                                        <p:cTn id="7" dur="500"/>
                                        <p:tgtEl>
                                          <p:spTgt spid="2437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2"/>
          <p:cNvSpPr>
            <a:spLocks noGrp="1" noChangeArrowheads="1"/>
          </p:cNvSpPr>
          <p:nvPr>
            <p:ph type="title"/>
          </p:nvPr>
        </p:nvSpPr>
        <p:spPr/>
        <p:txBody>
          <a:bodyPr/>
          <a:lstStyle/>
          <a:p>
            <a:pPr algn="l"/>
            <a:r>
              <a:rPr lang="en-US"/>
              <a:t>protdist</a:t>
            </a:r>
            <a:br>
              <a:rPr lang="en-US"/>
            </a:br>
            <a:endParaRPr lang="en-US"/>
          </a:p>
        </p:txBody>
      </p:sp>
      <p:sp>
        <p:nvSpPr>
          <p:cNvPr id="244739" name="Text Box 3"/>
          <p:cNvSpPr txBox="1">
            <a:spLocks noChangeArrowheads="1"/>
          </p:cNvSpPr>
          <p:nvPr/>
        </p:nvSpPr>
        <p:spPr bwMode="auto">
          <a:xfrm>
            <a:off x="228600" y="1447800"/>
            <a:ext cx="6509712" cy="2697822"/>
          </a:xfrm>
          <a:prstGeom prst="rect">
            <a:avLst/>
          </a:prstGeom>
          <a:noFill/>
          <a:ln w="9525">
            <a:noFill/>
            <a:miter lim="800000"/>
            <a:headEnd/>
            <a:tailEnd/>
          </a:ln>
          <a:effectLst/>
        </p:spPr>
        <p:txBody>
          <a:bodyPr wrap="none" lIns="91387" tIns="45693" rIns="91387" bIns="45693">
            <a:prstTxWarp prst="textNoShape">
              <a:avLst/>
            </a:prstTxWarp>
            <a:spAutoFit/>
          </a:bodyPr>
          <a:lstStyle/>
          <a:p>
            <a:r>
              <a:rPr lang="en-US" sz="1400" b="0"/>
              <a:t>PROTdist</a:t>
            </a:r>
          </a:p>
          <a:p>
            <a:r>
              <a:rPr lang="en-US" sz="1400" b="0"/>
              <a:t>Settings for this run:</a:t>
            </a:r>
          </a:p>
          <a:p>
            <a:r>
              <a:rPr lang="en-US" sz="1400" b="0"/>
              <a:t>  P  Use JTT, PMB, PAM, Kimura, categories model?  Jones-Taylor-Thornton matrix</a:t>
            </a:r>
          </a:p>
          <a:p>
            <a:r>
              <a:rPr lang="en-US" sz="1400" b="0"/>
              <a:t>  G  Gamma distribution of rates among positions?  No</a:t>
            </a:r>
          </a:p>
          <a:p>
            <a:r>
              <a:rPr lang="en-US" sz="1400" b="0"/>
              <a:t>  C           One category of substitution rates?  Yes</a:t>
            </a:r>
          </a:p>
          <a:p>
            <a:r>
              <a:rPr lang="en-US" sz="1400" b="0"/>
              <a:t>  W                    Use weights for positions?  No</a:t>
            </a:r>
          </a:p>
          <a:p>
            <a:r>
              <a:rPr lang="en-US" sz="1400" b="0"/>
              <a:t>  M                   Analyze multiple data sets?  No</a:t>
            </a:r>
          </a:p>
          <a:p>
            <a:r>
              <a:rPr lang="en-US" sz="1400" b="0"/>
              <a:t>  I                  Input sequences interleaved?  Yes</a:t>
            </a:r>
          </a:p>
          <a:p>
            <a:r>
              <a:rPr lang="en-US" sz="1400" b="0"/>
              <a:t>  0                 Terminal type (IBM PC, ANSI)?  ANSI</a:t>
            </a:r>
          </a:p>
          <a:p>
            <a:r>
              <a:rPr lang="en-US" sz="1400" b="0"/>
              <a:t>  1            Print out the data at start of run  No</a:t>
            </a:r>
          </a:p>
          <a:p>
            <a:r>
              <a:rPr lang="en-US" sz="1400" b="0"/>
              <a:t>  2          Print indications of progress of run  Yes</a:t>
            </a:r>
          </a:p>
          <a:p>
            <a:endParaRPr lang="en-US" sz="1400" b="0"/>
          </a:p>
        </p:txBody>
      </p:sp>
    </p:spTree>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2"/>
          <p:cNvSpPr>
            <a:spLocks noGrp="1" noChangeArrowheads="1"/>
          </p:cNvSpPr>
          <p:nvPr>
            <p:ph type="title"/>
          </p:nvPr>
        </p:nvSpPr>
        <p:spPr>
          <a:xfrm>
            <a:off x="0" y="0"/>
            <a:ext cx="8458200" cy="609600"/>
          </a:xfrm>
        </p:spPr>
        <p:txBody>
          <a:bodyPr/>
          <a:lstStyle/>
          <a:p>
            <a:pPr algn="l"/>
            <a:r>
              <a:rPr lang="en-US" sz="2400"/>
              <a:t>           without 		and 	with correction for ASRV</a:t>
            </a:r>
          </a:p>
        </p:txBody>
      </p:sp>
      <p:graphicFrame>
        <p:nvGraphicFramePr>
          <p:cNvPr id="245763" name="Object 3"/>
          <p:cNvGraphicFramePr>
            <a:graphicFrameLocks noChangeAspect="1"/>
          </p:cNvGraphicFramePr>
          <p:nvPr/>
        </p:nvGraphicFramePr>
        <p:xfrm>
          <a:off x="228600" y="606425"/>
          <a:ext cx="4343400" cy="5794375"/>
        </p:xfrm>
        <a:graphic>
          <a:graphicData uri="http://schemas.openxmlformats.org/presentationml/2006/ole">
            <mc:AlternateContent xmlns:mc="http://schemas.openxmlformats.org/markup-compatibility/2006">
              <mc:Choice xmlns:v="urn:schemas-microsoft-com:vml" Requires="v">
                <p:oleObj spid="_x0000_s245820" name="Photo Editor Photo" r:id="rId4" imgW="9434378" imgH="7132938" progId="">
                  <p:embed/>
                </p:oleObj>
              </mc:Choice>
              <mc:Fallback>
                <p:oleObj name="Photo Editor Photo" r:id="rId4" imgW="9434378" imgH="7132938" progId="">
                  <p:embed/>
                  <p:pic>
                    <p:nvPicPr>
                      <p:cNvPr id="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606425"/>
                        <a:ext cx="4343400" cy="579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245764" name="Object 4"/>
          <p:cNvGraphicFramePr>
            <a:graphicFrameLocks noChangeAspect="1"/>
          </p:cNvGraphicFramePr>
          <p:nvPr/>
        </p:nvGraphicFramePr>
        <p:xfrm>
          <a:off x="4572000" y="1371600"/>
          <a:ext cx="3848100" cy="5257800"/>
        </p:xfrm>
        <a:graphic>
          <a:graphicData uri="http://schemas.openxmlformats.org/presentationml/2006/ole">
            <mc:AlternateContent xmlns:mc="http://schemas.openxmlformats.org/markup-compatibility/2006">
              <mc:Choice xmlns:v="urn:schemas-microsoft-com:vml" Requires="v">
                <p:oleObj spid="_x0000_s245821" name="Photo Editor Photo" r:id="rId6" imgW="9236240" imgH="6256562" progId="">
                  <p:embed/>
                </p:oleObj>
              </mc:Choice>
              <mc:Fallback>
                <p:oleObj name="Photo Editor Photo" r:id="rId6" imgW="9236240" imgH="6256562" progId="">
                  <p:embed/>
                  <p:pic>
                    <p:nvPicPr>
                      <p:cNvPr id="0"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0" y="1371600"/>
                        <a:ext cx="3848100" cy="525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53268" y="6427788"/>
            <a:ext cx="2090737"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06" name="Picture 2"/>
          <p:cNvPicPr>
            <a:picLocks noChangeAspect="1" noChangeArrowheads="1"/>
          </p:cNvPicPr>
          <p:nvPr/>
        </p:nvPicPr>
        <p:blipFill>
          <a:blip r:embed="rId4">
            <a:extLst>
              <a:ext uri="{28A0092B-C50C-407E-A947-70E740481C1C}">
                <a14:useLocalDpi xmlns:a14="http://schemas.microsoft.com/office/drawing/2010/main" val="0"/>
              </a:ext>
            </a:extLst>
          </a:blip>
          <a:srcRect l="-2" t="-2" r="-4523" b="53928"/>
          <a:stretch>
            <a:fillRect/>
          </a:stretch>
        </p:blipFill>
        <p:spPr bwMode="auto">
          <a:xfrm>
            <a:off x="1143001" y="838205"/>
            <a:ext cx="6554788" cy="504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07" name="Text Box 3"/>
          <p:cNvSpPr txBox="1">
            <a:spLocks noChangeArrowheads="1"/>
          </p:cNvSpPr>
          <p:nvPr/>
        </p:nvSpPr>
        <p:spPr bwMode="auto">
          <a:xfrm>
            <a:off x="0" y="6556378"/>
            <a:ext cx="9699625"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908" tIns="45455" rIns="90908" bIns="45455">
            <a:spAutoFit/>
          </a:bodyPr>
          <a:lstStyle>
            <a:lvl1pPr eaLnBrk="0" hangingPunct="0">
              <a:tabLst>
                <a:tab pos="0" algn="l"/>
                <a:tab pos="923925" algn="l"/>
                <a:tab pos="1847850" algn="l"/>
                <a:tab pos="2771775" algn="l"/>
                <a:tab pos="3695700" algn="l"/>
                <a:tab pos="4619625" algn="l"/>
                <a:tab pos="5543550" algn="l"/>
                <a:tab pos="6469063" algn="l"/>
                <a:tab pos="7392988" algn="l"/>
                <a:tab pos="8316913" algn="l"/>
                <a:tab pos="9240838" algn="l"/>
                <a:tab pos="10164763" algn="l"/>
              </a:tabLst>
              <a:defRPr sz="2400">
                <a:solidFill>
                  <a:schemeClr val="tx1"/>
                </a:solidFill>
                <a:latin typeface="Arial" charset="0"/>
                <a:ea typeface="ＭＳ Ｐゴシック" charset="0"/>
                <a:cs typeface="ＭＳ Ｐゴシック" charset="0"/>
              </a:defRPr>
            </a:lvl1pPr>
            <a:lvl2pPr marL="742950" indent="-285750" eaLnBrk="0" hangingPunct="0">
              <a:tabLst>
                <a:tab pos="0" algn="l"/>
                <a:tab pos="923925" algn="l"/>
                <a:tab pos="1847850" algn="l"/>
                <a:tab pos="2771775" algn="l"/>
                <a:tab pos="3695700" algn="l"/>
                <a:tab pos="4619625" algn="l"/>
                <a:tab pos="5543550" algn="l"/>
                <a:tab pos="6469063" algn="l"/>
                <a:tab pos="7392988" algn="l"/>
                <a:tab pos="8316913" algn="l"/>
                <a:tab pos="9240838" algn="l"/>
                <a:tab pos="10164763" algn="l"/>
              </a:tabLst>
              <a:defRPr sz="2400">
                <a:solidFill>
                  <a:schemeClr val="tx1"/>
                </a:solidFill>
                <a:latin typeface="Arial" charset="0"/>
                <a:ea typeface="ＭＳ Ｐゴシック" charset="0"/>
              </a:defRPr>
            </a:lvl2pPr>
            <a:lvl3pPr marL="1143000" indent="-228600" eaLnBrk="0" hangingPunct="0">
              <a:tabLst>
                <a:tab pos="0" algn="l"/>
                <a:tab pos="923925" algn="l"/>
                <a:tab pos="1847850" algn="l"/>
                <a:tab pos="2771775" algn="l"/>
                <a:tab pos="3695700" algn="l"/>
                <a:tab pos="4619625" algn="l"/>
                <a:tab pos="5543550" algn="l"/>
                <a:tab pos="6469063" algn="l"/>
                <a:tab pos="7392988" algn="l"/>
                <a:tab pos="8316913" algn="l"/>
                <a:tab pos="9240838" algn="l"/>
                <a:tab pos="10164763" algn="l"/>
              </a:tabLst>
              <a:defRPr sz="2400">
                <a:solidFill>
                  <a:schemeClr val="tx1"/>
                </a:solidFill>
                <a:latin typeface="Arial" charset="0"/>
                <a:ea typeface="ＭＳ Ｐゴシック" charset="0"/>
              </a:defRPr>
            </a:lvl3pPr>
            <a:lvl4pPr marL="1600200" indent="-228600" eaLnBrk="0" hangingPunct="0">
              <a:tabLst>
                <a:tab pos="0" algn="l"/>
                <a:tab pos="923925" algn="l"/>
                <a:tab pos="1847850" algn="l"/>
                <a:tab pos="2771775" algn="l"/>
                <a:tab pos="3695700" algn="l"/>
                <a:tab pos="4619625" algn="l"/>
                <a:tab pos="5543550" algn="l"/>
                <a:tab pos="6469063" algn="l"/>
                <a:tab pos="7392988" algn="l"/>
                <a:tab pos="8316913" algn="l"/>
                <a:tab pos="9240838" algn="l"/>
                <a:tab pos="10164763" algn="l"/>
              </a:tabLst>
              <a:defRPr sz="2400">
                <a:solidFill>
                  <a:schemeClr val="tx1"/>
                </a:solidFill>
                <a:latin typeface="Arial" charset="0"/>
                <a:ea typeface="ＭＳ Ｐゴシック" charset="0"/>
              </a:defRPr>
            </a:lvl4pPr>
            <a:lvl5pPr marL="2057400" indent="-228600" eaLnBrk="0" hangingPunct="0">
              <a:tabLst>
                <a:tab pos="0" algn="l"/>
                <a:tab pos="923925" algn="l"/>
                <a:tab pos="1847850" algn="l"/>
                <a:tab pos="2771775" algn="l"/>
                <a:tab pos="3695700" algn="l"/>
                <a:tab pos="4619625" algn="l"/>
                <a:tab pos="5543550" algn="l"/>
                <a:tab pos="6469063" algn="l"/>
                <a:tab pos="7392988" algn="l"/>
                <a:tab pos="8316913" algn="l"/>
                <a:tab pos="9240838" algn="l"/>
                <a:tab pos="10164763"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923925" algn="l"/>
                <a:tab pos="1847850" algn="l"/>
                <a:tab pos="2771775" algn="l"/>
                <a:tab pos="3695700" algn="l"/>
                <a:tab pos="4619625" algn="l"/>
                <a:tab pos="5543550" algn="l"/>
                <a:tab pos="6469063" algn="l"/>
                <a:tab pos="7392988" algn="l"/>
                <a:tab pos="8316913" algn="l"/>
                <a:tab pos="9240838" algn="l"/>
                <a:tab pos="10164763"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923925" algn="l"/>
                <a:tab pos="1847850" algn="l"/>
                <a:tab pos="2771775" algn="l"/>
                <a:tab pos="3695700" algn="l"/>
                <a:tab pos="4619625" algn="l"/>
                <a:tab pos="5543550" algn="l"/>
                <a:tab pos="6469063" algn="l"/>
                <a:tab pos="7392988" algn="l"/>
                <a:tab pos="8316913" algn="l"/>
                <a:tab pos="9240838" algn="l"/>
                <a:tab pos="10164763"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923925" algn="l"/>
                <a:tab pos="1847850" algn="l"/>
                <a:tab pos="2771775" algn="l"/>
                <a:tab pos="3695700" algn="l"/>
                <a:tab pos="4619625" algn="l"/>
                <a:tab pos="5543550" algn="l"/>
                <a:tab pos="6469063" algn="l"/>
                <a:tab pos="7392988" algn="l"/>
                <a:tab pos="8316913" algn="l"/>
                <a:tab pos="9240838" algn="l"/>
                <a:tab pos="10164763"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923925" algn="l"/>
                <a:tab pos="1847850" algn="l"/>
                <a:tab pos="2771775" algn="l"/>
                <a:tab pos="3695700" algn="l"/>
                <a:tab pos="4619625" algn="l"/>
                <a:tab pos="5543550" algn="l"/>
                <a:tab pos="6469063" algn="l"/>
                <a:tab pos="7392988" algn="l"/>
                <a:tab pos="8316913" algn="l"/>
                <a:tab pos="9240838" algn="l"/>
                <a:tab pos="10164763" algn="l"/>
              </a:tabLst>
              <a:defRPr sz="2400">
                <a:solidFill>
                  <a:schemeClr val="tx1"/>
                </a:solidFill>
                <a:latin typeface="Arial" charset="0"/>
                <a:ea typeface="ＭＳ Ｐゴシック" charset="0"/>
              </a:defRPr>
            </a:lvl9pPr>
          </a:lstStyle>
          <a:p>
            <a:pPr eaLnBrk="1" hangingPunct="1">
              <a:lnSpc>
                <a:spcPct val="97000"/>
              </a:lnSpc>
              <a:buClr>
                <a:srgbClr val="000000"/>
              </a:buClr>
              <a:buSzPct val="100000"/>
            </a:pPr>
            <a:r>
              <a:rPr lang="en-GB" sz="1400">
                <a:solidFill>
                  <a:srgbClr val="3366FF"/>
                </a:solidFill>
              </a:rPr>
              <a:t>Copyright © 2007 by the Genetics Society of America</a:t>
            </a:r>
          </a:p>
        </p:txBody>
      </p:sp>
      <p:sp>
        <p:nvSpPr>
          <p:cNvPr id="98308" name="Text Box 4"/>
          <p:cNvSpPr txBox="1">
            <a:spLocks noChangeArrowheads="1"/>
          </p:cNvSpPr>
          <p:nvPr/>
        </p:nvSpPr>
        <p:spPr bwMode="auto">
          <a:xfrm>
            <a:off x="2590800" y="6096000"/>
            <a:ext cx="7273925"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908" tIns="45455" rIns="90908" bIns="45455">
            <a:spAutoFit/>
          </a:bodyPr>
          <a:lstStyle>
            <a:lvl1pPr eaLnBrk="0" hangingPunct="0">
              <a:tabLst>
                <a:tab pos="0" algn="l"/>
                <a:tab pos="923925" algn="l"/>
                <a:tab pos="1847850" algn="l"/>
                <a:tab pos="2771775" algn="l"/>
                <a:tab pos="3695700" algn="l"/>
                <a:tab pos="4619625" algn="l"/>
                <a:tab pos="5543550" algn="l"/>
                <a:tab pos="6469063" algn="l"/>
                <a:tab pos="7392988" algn="l"/>
                <a:tab pos="8316913" algn="l"/>
                <a:tab pos="9240838" algn="l"/>
                <a:tab pos="10164763" algn="l"/>
              </a:tabLst>
              <a:defRPr sz="2400">
                <a:solidFill>
                  <a:schemeClr val="tx1"/>
                </a:solidFill>
                <a:latin typeface="Arial" charset="0"/>
                <a:ea typeface="ＭＳ Ｐゴシック" charset="0"/>
                <a:cs typeface="ＭＳ Ｐゴシック" charset="0"/>
              </a:defRPr>
            </a:lvl1pPr>
            <a:lvl2pPr marL="742950" indent="-285750" eaLnBrk="0" hangingPunct="0">
              <a:tabLst>
                <a:tab pos="0" algn="l"/>
                <a:tab pos="923925" algn="l"/>
                <a:tab pos="1847850" algn="l"/>
                <a:tab pos="2771775" algn="l"/>
                <a:tab pos="3695700" algn="l"/>
                <a:tab pos="4619625" algn="l"/>
                <a:tab pos="5543550" algn="l"/>
                <a:tab pos="6469063" algn="l"/>
                <a:tab pos="7392988" algn="l"/>
                <a:tab pos="8316913" algn="l"/>
                <a:tab pos="9240838" algn="l"/>
                <a:tab pos="10164763" algn="l"/>
              </a:tabLst>
              <a:defRPr sz="2400">
                <a:solidFill>
                  <a:schemeClr val="tx1"/>
                </a:solidFill>
                <a:latin typeface="Arial" charset="0"/>
                <a:ea typeface="ＭＳ Ｐゴシック" charset="0"/>
              </a:defRPr>
            </a:lvl2pPr>
            <a:lvl3pPr marL="1143000" indent="-228600" eaLnBrk="0" hangingPunct="0">
              <a:tabLst>
                <a:tab pos="0" algn="l"/>
                <a:tab pos="923925" algn="l"/>
                <a:tab pos="1847850" algn="l"/>
                <a:tab pos="2771775" algn="l"/>
                <a:tab pos="3695700" algn="l"/>
                <a:tab pos="4619625" algn="l"/>
                <a:tab pos="5543550" algn="l"/>
                <a:tab pos="6469063" algn="l"/>
                <a:tab pos="7392988" algn="l"/>
                <a:tab pos="8316913" algn="l"/>
                <a:tab pos="9240838" algn="l"/>
                <a:tab pos="10164763" algn="l"/>
              </a:tabLst>
              <a:defRPr sz="2400">
                <a:solidFill>
                  <a:schemeClr val="tx1"/>
                </a:solidFill>
                <a:latin typeface="Arial" charset="0"/>
                <a:ea typeface="ＭＳ Ｐゴシック" charset="0"/>
              </a:defRPr>
            </a:lvl3pPr>
            <a:lvl4pPr marL="1600200" indent="-228600" eaLnBrk="0" hangingPunct="0">
              <a:tabLst>
                <a:tab pos="0" algn="l"/>
                <a:tab pos="923925" algn="l"/>
                <a:tab pos="1847850" algn="l"/>
                <a:tab pos="2771775" algn="l"/>
                <a:tab pos="3695700" algn="l"/>
                <a:tab pos="4619625" algn="l"/>
                <a:tab pos="5543550" algn="l"/>
                <a:tab pos="6469063" algn="l"/>
                <a:tab pos="7392988" algn="l"/>
                <a:tab pos="8316913" algn="l"/>
                <a:tab pos="9240838" algn="l"/>
                <a:tab pos="10164763" algn="l"/>
              </a:tabLst>
              <a:defRPr sz="2400">
                <a:solidFill>
                  <a:schemeClr val="tx1"/>
                </a:solidFill>
                <a:latin typeface="Arial" charset="0"/>
                <a:ea typeface="ＭＳ Ｐゴシック" charset="0"/>
              </a:defRPr>
            </a:lvl4pPr>
            <a:lvl5pPr marL="2057400" indent="-228600" eaLnBrk="0" hangingPunct="0">
              <a:tabLst>
                <a:tab pos="0" algn="l"/>
                <a:tab pos="923925" algn="l"/>
                <a:tab pos="1847850" algn="l"/>
                <a:tab pos="2771775" algn="l"/>
                <a:tab pos="3695700" algn="l"/>
                <a:tab pos="4619625" algn="l"/>
                <a:tab pos="5543550" algn="l"/>
                <a:tab pos="6469063" algn="l"/>
                <a:tab pos="7392988" algn="l"/>
                <a:tab pos="8316913" algn="l"/>
                <a:tab pos="9240838" algn="l"/>
                <a:tab pos="10164763"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923925" algn="l"/>
                <a:tab pos="1847850" algn="l"/>
                <a:tab pos="2771775" algn="l"/>
                <a:tab pos="3695700" algn="l"/>
                <a:tab pos="4619625" algn="l"/>
                <a:tab pos="5543550" algn="l"/>
                <a:tab pos="6469063" algn="l"/>
                <a:tab pos="7392988" algn="l"/>
                <a:tab pos="8316913" algn="l"/>
                <a:tab pos="9240838" algn="l"/>
                <a:tab pos="10164763"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923925" algn="l"/>
                <a:tab pos="1847850" algn="l"/>
                <a:tab pos="2771775" algn="l"/>
                <a:tab pos="3695700" algn="l"/>
                <a:tab pos="4619625" algn="l"/>
                <a:tab pos="5543550" algn="l"/>
                <a:tab pos="6469063" algn="l"/>
                <a:tab pos="7392988" algn="l"/>
                <a:tab pos="8316913" algn="l"/>
                <a:tab pos="9240838" algn="l"/>
                <a:tab pos="10164763"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923925" algn="l"/>
                <a:tab pos="1847850" algn="l"/>
                <a:tab pos="2771775" algn="l"/>
                <a:tab pos="3695700" algn="l"/>
                <a:tab pos="4619625" algn="l"/>
                <a:tab pos="5543550" algn="l"/>
                <a:tab pos="6469063" algn="l"/>
                <a:tab pos="7392988" algn="l"/>
                <a:tab pos="8316913" algn="l"/>
                <a:tab pos="9240838" algn="l"/>
                <a:tab pos="10164763"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923925" algn="l"/>
                <a:tab pos="1847850" algn="l"/>
                <a:tab pos="2771775" algn="l"/>
                <a:tab pos="3695700" algn="l"/>
                <a:tab pos="4619625" algn="l"/>
                <a:tab pos="5543550" algn="l"/>
                <a:tab pos="6469063" algn="l"/>
                <a:tab pos="7392988" algn="l"/>
                <a:tab pos="8316913" algn="l"/>
                <a:tab pos="9240838" algn="l"/>
                <a:tab pos="10164763" algn="l"/>
              </a:tabLst>
              <a:defRPr sz="2400">
                <a:solidFill>
                  <a:schemeClr val="tx1"/>
                </a:solidFill>
                <a:latin typeface="Arial" charset="0"/>
                <a:ea typeface="ＭＳ Ｐゴシック" charset="0"/>
              </a:defRPr>
            </a:lvl9pPr>
          </a:lstStyle>
          <a:p>
            <a:pPr eaLnBrk="1" hangingPunct="1">
              <a:lnSpc>
                <a:spcPct val="97000"/>
              </a:lnSpc>
              <a:buClr>
                <a:srgbClr val="000000"/>
              </a:buClr>
              <a:buSzPct val="100000"/>
            </a:pPr>
            <a:r>
              <a:rPr lang="en-GB" sz="1400"/>
              <a:t>Zhang, J. et al. Genetics 1998;149:1615-1625</a:t>
            </a:r>
          </a:p>
        </p:txBody>
      </p:sp>
      <p:sp>
        <p:nvSpPr>
          <p:cNvPr id="98309" name="Text Box 5"/>
          <p:cNvSpPr txBox="1">
            <a:spLocks noChangeArrowheads="1"/>
          </p:cNvSpPr>
          <p:nvPr/>
        </p:nvSpPr>
        <p:spPr bwMode="auto">
          <a:xfrm>
            <a:off x="-685800" y="201616"/>
            <a:ext cx="10217150"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908" tIns="45455" rIns="90908" bIns="45455" anchor="ctr" anchorCtr="1">
            <a:spAutoFit/>
          </a:bodyPr>
          <a:lstStyle>
            <a:lvl1pPr eaLnBrk="0" hangingPunct="0">
              <a:tabLst>
                <a:tab pos="0" algn="l"/>
                <a:tab pos="923925" algn="l"/>
                <a:tab pos="1847850" algn="l"/>
                <a:tab pos="2771775" algn="l"/>
                <a:tab pos="3695700" algn="l"/>
                <a:tab pos="4619625" algn="l"/>
                <a:tab pos="5543550" algn="l"/>
                <a:tab pos="6469063" algn="l"/>
                <a:tab pos="7392988" algn="l"/>
                <a:tab pos="8316913" algn="l"/>
                <a:tab pos="9240838" algn="l"/>
                <a:tab pos="10164763" algn="l"/>
              </a:tabLst>
              <a:defRPr sz="2400">
                <a:solidFill>
                  <a:schemeClr val="tx1"/>
                </a:solidFill>
                <a:latin typeface="Arial" charset="0"/>
                <a:ea typeface="ＭＳ Ｐゴシック" charset="0"/>
                <a:cs typeface="ＭＳ Ｐゴシック" charset="0"/>
              </a:defRPr>
            </a:lvl1pPr>
            <a:lvl2pPr marL="742950" indent="-285750" eaLnBrk="0" hangingPunct="0">
              <a:tabLst>
                <a:tab pos="0" algn="l"/>
                <a:tab pos="923925" algn="l"/>
                <a:tab pos="1847850" algn="l"/>
                <a:tab pos="2771775" algn="l"/>
                <a:tab pos="3695700" algn="l"/>
                <a:tab pos="4619625" algn="l"/>
                <a:tab pos="5543550" algn="l"/>
                <a:tab pos="6469063" algn="l"/>
                <a:tab pos="7392988" algn="l"/>
                <a:tab pos="8316913" algn="l"/>
                <a:tab pos="9240838" algn="l"/>
                <a:tab pos="10164763" algn="l"/>
              </a:tabLst>
              <a:defRPr sz="2400">
                <a:solidFill>
                  <a:schemeClr val="tx1"/>
                </a:solidFill>
                <a:latin typeface="Arial" charset="0"/>
                <a:ea typeface="ＭＳ Ｐゴシック" charset="0"/>
              </a:defRPr>
            </a:lvl2pPr>
            <a:lvl3pPr marL="1143000" indent="-228600" eaLnBrk="0" hangingPunct="0">
              <a:tabLst>
                <a:tab pos="0" algn="l"/>
                <a:tab pos="923925" algn="l"/>
                <a:tab pos="1847850" algn="l"/>
                <a:tab pos="2771775" algn="l"/>
                <a:tab pos="3695700" algn="l"/>
                <a:tab pos="4619625" algn="l"/>
                <a:tab pos="5543550" algn="l"/>
                <a:tab pos="6469063" algn="l"/>
                <a:tab pos="7392988" algn="l"/>
                <a:tab pos="8316913" algn="l"/>
                <a:tab pos="9240838" algn="l"/>
                <a:tab pos="10164763" algn="l"/>
              </a:tabLst>
              <a:defRPr sz="2400">
                <a:solidFill>
                  <a:schemeClr val="tx1"/>
                </a:solidFill>
                <a:latin typeface="Arial" charset="0"/>
                <a:ea typeface="ＭＳ Ｐゴシック" charset="0"/>
              </a:defRPr>
            </a:lvl3pPr>
            <a:lvl4pPr marL="1600200" indent="-228600" eaLnBrk="0" hangingPunct="0">
              <a:tabLst>
                <a:tab pos="0" algn="l"/>
                <a:tab pos="923925" algn="l"/>
                <a:tab pos="1847850" algn="l"/>
                <a:tab pos="2771775" algn="l"/>
                <a:tab pos="3695700" algn="l"/>
                <a:tab pos="4619625" algn="l"/>
                <a:tab pos="5543550" algn="l"/>
                <a:tab pos="6469063" algn="l"/>
                <a:tab pos="7392988" algn="l"/>
                <a:tab pos="8316913" algn="l"/>
                <a:tab pos="9240838" algn="l"/>
                <a:tab pos="10164763" algn="l"/>
              </a:tabLst>
              <a:defRPr sz="2400">
                <a:solidFill>
                  <a:schemeClr val="tx1"/>
                </a:solidFill>
                <a:latin typeface="Arial" charset="0"/>
                <a:ea typeface="ＭＳ Ｐゴシック" charset="0"/>
              </a:defRPr>
            </a:lvl4pPr>
            <a:lvl5pPr marL="2057400" indent="-228600" eaLnBrk="0" hangingPunct="0">
              <a:tabLst>
                <a:tab pos="0" algn="l"/>
                <a:tab pos="923925" algn="l"/>
                <a:tab pos="1847850" algn="l"/>
                <a:tab pos="2771775" algn="l"/>
                <a:tab pos="3695700" algn="l"/>
                <a:tab pos="4619625" algn="l"/>
                <a:tab pos="5543550" algn="l"/>
                <a:tab pos="6469063" algn="l"/>
                <a:tab pos="7392988" algn="l"/>
                <a:tab pos="8316913" algn="l"/>
                <a:tab pos="9240838" algn="l"/>
                <a:tab pos="10164763"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923925" algn="l"/>
                <a:tab pos="1847850" algn="l"/>
                <a:tab pos="2771775" algn="l"/>
                <a:tab pos="3695700" algn="l"/>
                <a:tab pos="4619625" algn="l"/>
                <a:tab pos="5543550" algn="l"/>
                <a:tab pos="6469063" algn="l"/>
                <a:tab pos="7392988" algn="l"/>
                <a:tab pos="8316913" algn="l"/>
                <a:tab pos="9240838" algn="l"/>
                <a:tab pos="10164763"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923925" algn="l"/>
                <a:tab pos="1847850" algn="l"/>
                <a:tab pos="2771775" algn="l"/>
                <a:tab pos="3695700" algn="l"/>
                <a:tab pos="4619625" algn="l"/>
                <a:tab pos="5543550" algn="l"/>
                <a:tab pos="6469063" algn="l"/>
                <a:tab pos="7392988" algn="l"/>
                <a:tab pos="8316913" algn="l"/>
                <a:tab pos="9240838" algn="l"/>
                <a:tab pos="10164763"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923925" algn="l"/>
                <a:tab pos="1847850" algn="l"/>
                <a:tab pos="2771775" algn="l"/>
                <a:tab pos="3695700" algn="l"/>
                <a:tab pos="4619625" algn="l"/>
                <a:tab pos="5543550" algn="l"/>
                <a:tab pos="6469063" algn="l"/>
                <a:tab pos="7392988" algn="l"/>
                <a:tab pos="8316913" algn="l"/>
                <a:tab pos="9240838" algn="l"/>
                <a:tab pos="10164763"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923925" algn="l"/>
                <a:tab pos="1847850" algn="l"/>
                <a:tab pos="2771775" algn="l"/>
                <a:tab pos="3695700" algn="l"/>
                <a:tab pos="4619625" algn="l"/>
                <a:tab pos="5543550" algn="l"/>
                <a:tab pos="6469063" algn="l"/>
                <a:tab pos="7392988" algn="l"/>
                <a:tab pos="8316913" algn="l"/>
                <a:tab pos="9240838" algn="l"/>
                <a:tab pos="10164763" algn="l"/>
              </a:tabLst>
              <a:defRPr sz="2400">
                <a:solidFill>
                  <a:schemeClr val="tx1"/>
                </a:solidFill>
                <a:latin typeface="Arial" charset="0"/>
                <a:ea typeface="ＭＳ Ｐゴシック" charset="0"/>
              </a:defRPr>
            </a:lvl9pPr>
          </a:lstStyle>
          <a:p>
            <a:pPr algn="ctr" eaLnBrk="1" hangingPunct="1">
              <a:lnSpc>
                <a:spcPct val="97000"/>
              </a:lnSpc>
              <a:buClr>
                <a:srgbClr val="000000"/>
              </a:buClr>
              <a:buSzPct val="100000"/>
            </a:pPr>
            <a:r>
              <a:rPr lang="en-GB" sz="1400"/>
              <a:t>Figure 1. The probability density functions of gamma distributions</a:t>
            </a:r>
          </a:p>
        </p:txBody>
      </p:sp>
    </p:spTree>
    <p:extLst>
      <p:ext uri="{BB962C8B-B14F-4D97-AF65-F5344CB8AC3E}">
        <p14:creationId xmlns:p14="http://schemas.microsoft.com/office/powerpoint/2010/main" val="3180176655"/>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5600" y="6427788"/>
            <a:ext cx="2090738"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5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87568" y="1087438"/>
            <a:ext cx="4922837" cy="452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5" name="Text Box 3"/>
          <p:cNvSpPr txBox="1">
            <a:spLocks noChangeArrowheads="1"/>
          </p:cNvSpPr>
          <p:nvPr/>
        </p:nvSpPr>
        <p:spPr bwMode="auto">
          <a:xfrm>
            <a:off x="304800" y="6556378"/>
            <a:ext cx="9699625"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908" tIns="45455" rIns="90908" bIns="45455">
            <a:spAutoFit/>
          </a:bodyPr>
          <a:lstStyle>
            <a:lvl1pPr eaLnBrk="0" hangingPunct="0">
              <a:tabLst>
                <a:tab pos="0" algn="l"/>
                <a:tab pos="923925" algn="l"/>
                <a:tab pos="1847850" algn="l"/>
                <a:tab pos="2771775" algn="l"/>
                <a:tab pos="3695700" algn="l"/>
                <a:tab pos="4619625" algn="l"/>
                <a:tab pos="5543550" algn="l"/>
                <a:tab pos="6469063" algn="l"/>
                <a:tab pos="7392988" algn="l"/>
                <a:tab pos="8316913" algn="l"/>
                <a:tab pos="9240838" algn="l"/>
                <a:tab pos="10164763" algn="l"/>
              </a:tabLst>
              <a:defRPr sz="2400">
                <a:solidFill>
                  <a:schemeClr val="tx1"/>
                </a:solidFill>
                <a:latin typeface="Arial" charset="0"/>
                <a:ea typeface="ＭＳ Ｐゴシック" charset="0"/>
                <a:cs typeface="ＭＳ Ｐゴシック" charset="0"/>
              </a:defRPr>
            </a:lvl1pPr>
            <a:lvl2pPr marL="742950" indent="-285750" eaLnBrk="0" hangingPunct="0">
              <a:tabLst>
                <a:tab pos="0" algn="l"/>
                <a:tab pos="923925" algn="l"/>
                <a:tab pos="1847850" algn="l"/>
                <a:tab pos="2771775" algn="l"/>
                <a:tab pos="3695700" algn="l"/>
                <a:tab pos="4619625" algn="l"/>
                <a:tab pos="5543550" algn="l"/>
                <a:tab pos="6469063" algn="l"/>
                <a:tab pos="7392988" algn="l"/>
                <a:tab pos="8316913" algn="l"/>
                <a:tab pos="9240838" algn="l"/>
                <a:tab pos="10164763" algn="l"/>
              </a:tabLst>
              <a:defRPr sz="2400">
                <a:solidFill>
                  <a:schemeClr val="tx1"/>
                </a:solidFill>
                <a:latin typeface="Arial" charset="0"/>
                <a:ea typeface="ＭＳ Ｐゴシック" charset="0"/>
              </a:defRPr>
            </a:lvl2pPr>
            <a:lvl3pPr marL="1143000" indent="-228600" eaLnBrk="0" hangingPunct="0">
              <a:tabLst>
                <a:tab pos="0" algn="l"/>
                <a:tab pos="923925" algn="l"/>
                <a:tab pos="1847850" algn="l"/>
                <a:tab pos="2771775" algn="l"/>
                <a:tab pos="3695700" algn="l"/>
                <a:tab pos="4619625" algn="l"/>
                <a:tab pos="5543550" algn="l"/>
                <a:tab pos="6469063" algn="l"/>
                <a:tab pos="7392988" algn="l"/>
                <a:tab pos="8316913" algn="l"/>
                <a:tab pos="9240838" algn="l"/>
                <a:tab pos="10164763" algn="l"/>
              </a:tabLst>
              <a:defRPr sz="2400">
                <a:solidFill>
                  <a:schemeClr val="tx1"/>
                </a:solidFill>
                <a:latin typeface="Arial" charset="0"/>
                <a:ea typeface="ＭＳ Ｐゴシック" charset="0"/>
              </a:defRPr>
            </a:lvl3pPr>
            <a:lvl4pPr marL="1600200" indent="-228600" eaLnBrk="0" hangingPunct="0">
              <a:tabLst>
                <a:tab pos="0" algn="l"/>
                <a:tab pos="923925" algn="l"/>
                <a:tab pos="1847850" algn="l"/>
                <a:tab pos="2771775" algn="l"/>
                <a:tab pos="3695700" algn="l"/>
                <a:tab pos="4619625" algn="l"/>
                <a:tab pos="5543550" algn="l"/>
                <a:tab pos="6469063" algn="l"/>
                <a:tab pos="7392988" algn="l"/>
                <a:tab pos="8316913" algn="l"/>
                <a:tab pos="9240838" algn="l"/>
                <a:tab pos="10164763" algn="l"/>
              </a:tabLst>
              <a:defRPr sz="2400">
                <a:solidFill>
                  <a:schemeClr val="tx1"/>
                </a:solidFill>
                <a:latin typeface="Arial" charset="0"/>
                <a:ea typeface="ＭＳ Ｐゴシック" charset="0"/>
              </a:defRPr>
            </a:lvl4pPr>
            <a:lvl5pPr marL="2057400" indent="-228600" eaLnBrk="0" hangingPunct="0">
              <a:tabLst>
                <a:tab pos="0" algn="l"/>
                <a:tab pos="923925" algn="l"/>
                <a:tab pos="1847850" algn="l"/>
                <a:tab pos="2771775" algn="l"/>
                <a:tab pos="3695700" algn="l"/>
                <a:tab pos="4619625" algn="l"/>
                <a:tab pos="5543550" algn="l"/>
                <a:tab pos="6469063" algn="l"/>
                <a:tab pos="7392988" algn="l"/>
                <a:tab pos="8316913" algn="l"/>
                <a:tab pos="9240838" algn="l"/>
                <a:tab pos="10164763"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923925" algn="l"/>
                <a:tab pos="1847850" algn="l"/>
                <a:tab pos="2771775" algn="l"/>
                <a:tab pos="3695700" algn="l"/>
                <a:tab pos="4619625" algn="l"/>
                <a:tab pos="5543550" algn="l"/>
                <a:tab pos="6469063" algn="l"/>
                <a:tab pos="7392988" algn="l"/>
                <a:tab pos="8316913" algn="l"/>
                <a:tab pos="9240838" algn="l"/>
                <a:tab pos="10164763"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923925" algn="l"/>
                <a:tab pos="1847850" algn="l"/>
                <a:tab pos="2771775" algn="l"/>
                <a:tab pos="3695700" algn="l"/>
                <a:tab pos="4619625" algn="l"/>
                <a:tab pos="5543550" algn="l"/>
                <a:tab pos="6469063" algn="l"/>
                <a:tab pos="7392988" algn="l"/>
                <a:tab pos="8316913" algn="l"/>
                <a:tab pos="9240838" algn="l"/>
                <a:tab pos="10164763"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923925" algn="l"/>
                <a:tab pos="1847850" algn="l"/>
                <a:tab pos="2771775" algn="l"/>
                <a:tab pos="3695700" algn="l"/>
                <a:tab pos="4619625" algn="l"/>
                <a:tab pos="5543550" algn="l"/>
                <a:tab pos="6469063" algn="l"/>
                <a:tab pos="7392988" algn="l"/>
                <a:tab pos="8316913" algn="l"/>
                <a:tab pos="9240838" algn="l"/>
                <a:tab pos="10164763"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923925" algn="l"/>
                <a:tab pos="1847850" algn="l"/>
                <a:tab pos="2771775" algn="l"/>
                <a:tab pos="3695700" algn="l"/>
                <a:tab pos="4619625" algn="l"/>
                <a:tab pos="5543550" algn="l"/>
                <a:tab pos="6469063" algn="l"/>
                <a:tab pos="7392988" algn="l"/>
                <a:tab pos="8316913" algn="l"/>
                <a:tab pos="9240838" algn="l"/>
                <a:tab pos="10164763" algn="l"/>
              </a:tabLst>
              <a:defRPr sz="2400">
                <a:solidFill>
                  <a:schemeClr val="tx1"/>
                </a:solidFill>
                <a:latin typeface="Arial" charset="0"/>
                <a:ea typeface="ＭＳ Ｐゴシック" charset="0"/>
              </a:defRPr>
            </a:lvl9pPr>
          </a:lstStyle>
          <a:p>
            <a:pPr eaLnBrk="1" hangingPunct="1">
              <a:lnSpc>
                <a:spcPct val="97000"/>
              </a:lnSpc>
              <a:buClr>
                <a:srgbClr val="000000"/>
              </a:buClr>
              <a:buSzPct val="100000"/>
            </a:pPr>
            <a:r>
              <a:rPr lang="en-GB" sz="1400">
                <a:solidFill>
                  <a:srgbClr val="3366FF"/>
                </a:solidFill>
              </a:rPr>
              <a:t>Copyright © 2007 by the Genetics Society of America</a:t>
            </a:r>
          </a:p>
        </p:txBody>
      </p:sp>
      <p:sp>
        <p:nvSpPr>
          <p:cNvPr id="100356" name="Text Box 4"/>
          <p:cNvSpPr txBox="1">
            <a:spLocks noChangeArrowheads="1"/>
          </p:cNvSpPr>
          <p:nvPr/>
        </p:nvSpPr>
        <p:spPr bwMode="auto">
          <a:xfrm>
            <a:off x="1870077" y="5715000"/>
            <a:ext cx="7273925"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908" tIns="45455" rIns="90908" bIns="45455">
            <a:spAutoFit/>
          </a:bodyPr>
          <a:lstStyle>
            <a:lvl1pPr eaLnBrk="0" hangingPunct="0">
              <a:tabLst>
                <a:tab pos="0" algn="l"/>
                <a:tab pos="923925" algn="l"/>
                <a:tab pos="1847850" algn="l"/>
                <a:tab pos="2771775" algn="l"/>
                <a:tab pos="3695700" algn="l"/>
                <a:tab pos="4619625" algn="l"/>
                <a:tab pos="5543550" algn="l"/>
                <a:tab pos="6469063" algn="l"/>
                <a:tab pos="7392988" algn="l"/>
                <a:tab pos="8316913" algn="l"/>
                <a:tab pos="9240838" algn="l"/>
                <a:tab pos="10164763" algn="l"/>
              </a:tabLst>
              <a:defRPr sz="2400">
                <a:solidFill>
                  <a:schemeClr val="tx1"/>
                </a:solidFill>
                <a:latin typeface="Arial" charset="0"/>
                <a:ea typeface="ＭＳ Ｐゴシック" charset="0"/>
                <a:cs typeface="ＭＳ Ｐゴシック" charset="0"/>
              </a:defRPr>
            </a:lvl1pPr>
            <a:lvl2pPr marL="742950" indent="-285750" eaLnBrk="0" hangingPunct="0">
              <a:tabLst>
                <a:tab pos="0" algn="l"/>
                <a:tab pos="923925" algn="l"/>
                <a:tab pos="1847850" algn="l"/>
                <a:tab pos="2771775" algn="l"/>
                <a:tab pos="3695700" algn="l"/>
                <a:tab pos="4619625" algn="l"/>
                <a:tab pos="5543550" algn="l"/>
                <a:tab pos="6469063" algn="l"/>
                <a:tab pos="7392988" algn="l"/>
                <a:tab pos="8316913" algn="l"/>
                <a:tab pos="9240838" algn="l"/>
                <a:tab pos="10164763" algn="l"/>
              </a:tabLst>
              <a:defRPr sz="2400">
                <a:solidFill>
                  <a:schemeClr val="tx1"/>
                </a:solidFill>
                <a:latin typeface="Arial" charset="0"/>
                <a:ea typeface="ＭＳ Ｐゴシック" charset="0"/>
              </a:defRPr>
            </a:lvl2pPr>
            <a:lvl3pPr marL="1143000" indent="-228600" eaLnBrk="0" hangingPunct="0">
              <a:tabLst>
                <a:tab pos="0" algn="l"/>
                <a:tab pos="923925" algn="l"/>
                <a:tab pos="1847850" algn="l"/>
                <a:tab pos="2771775" algn="l"/>
                <a:tab pos="3695700" algn="l"/>
                <a:tab pos="4619625" algn="l"/>
                <a:tab pos="5543550" algn="l"/>
                <a:tab pos="6469063" algn="l"/>
                <a:tab pos="7392988" algn="l"/>
                <a:tab pos="8316913" algn="l"/>
                <a:tab pos="9240838" algn="l"/>
                <a:tab pos="10164763" algn="l"/>
              </a:tabLst>
              <a:defRPr sz="2400">
                <a:solidFill>
                  <a:schemeClr val="tx1"/>
                </a:solidFill>
                <a:latin typeface="Arial" charset="0"/>
                <a:ea typeface="ＭＳ Ｐゴシック" charset="0"/>
              </a:defRPr>
            </a:lvl3pPr>
            <a:lvl4pPr marL="1600200" indent="-228600" eaLnBrk="0" hangingPunct="0">
              <a:tabLst>
                <a:tab pos="0" algn="l"/>
                <a:tab pos="923925" algn="l"/>
                <a:tab pos="1847850" algn="l"/>
                <a:tab pos="2771775" algn="l"/>
                <a:tab pos="3695700" algn="l"/>
                <a:tab pos="4619625" algn="l"/>
                <a:tab pos="5543550" algn="l"/>
                <a:tab pos="6469063" algn="l"/>
                <a:tab pos="7392988" algn="l"/>
                <a:tab pos="8316913" algn="l"/>
                <a:tab pos="9240838" algn="l"/>
                <a:tab pos="10164763" algn="l"/>
              </a:tabLst>
              <a:defRPr sz="2400">
                <a:solidFill>
                  <a:schemeClr val="tx1"/>
                </a:solidFill>
                <a:latin typeface="Arial" charset="0"/>
                <a:ea typeface="ＭＳ Ｐゴシック" charset="0"/>
              </a:defRPr>
            </a:lvl4pPr>
            <a:lvl5pPr marL="2057400" indent="-228600" eaLnBrk="0" hangingPunct="0">
              <a:tabLst>
                <a:tab pos="0" algn="l"/>
                <a:tab pos="923925" algn="l"/>
                <a:tab pos="1847850" algn="l"/>
                <a:tab pos="2771775" algn="l"/>
                <a:tab pos="3695700" algn="l"/>
                <a:tab pos="4619625" algn="l"/>
                <a:tab pos="5543550" algn="l"/>
                <a:tab pos="6469063" algn="l"/>
                <a:tab pos="7392988" algn="l"/>
                <a:tab pos="8316913" algn="l"/>
                <a:tab pos="9240838" algn="l"/>
                <a:tab pos="10164763"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923925" algn="l"/>
                <a:tab pos="1847850" algn="l"/>
                <a:tab pos="2771775" algn="l"/>
                <a:tab pos="3695700" algn="l"/>
                <a:tab pos="4619625" algn="l"/>
                <a:tab pos="5543550" algn="l"/>
                <a:tab pos="6469063" algn="l"/>
                <a:tab pos="7392988" algn="l"/>
                <a:tab pos="8316913" algn="l"/>
                <a:tab pos="9240838" algn="l"/>
                <a:tab pos="10164763"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923925" algn="l"/>
                <a:tab pos="1847850" algn="l"/>
                <a:tab pos="2771775" algn="l"/>
                <a:tab pos="3695700" algn="l"/>
                <a:tab pos="4619625" algn="l"/>
                <a:tab pos="5543550" algn="l"/>
                <a:tab pos="6469063" algn="l"/>
                <a:tab pos="7392988" algn="l"/>
                <a:tab pos="8316913" algn="l"/>
                <a:tab pos="9240838" algn="l"/>
                <a:tab pos="10164763"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923925" algn="l"/>
                <a:tab pos="1847850" algn="l"/>
                <a:tab pos="2771775" algn="l"/>
                <a:tab pos="3695700" algn="l"/>
                <a:tab pos="4619625" algn="l"/>
                <a:tab pos="5543550" algn="l"/>
                <a:tab pos="6469063" algn="l"/>
                <a:tab pos="7392988" algn="l"/>
                <a:tab pos="8316913" algn="l"/>
                <a:tab pos="9240838" algn="l"/>
                <a:tab pos="10164763"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923925" algn="l"/>
                <a:tab pos="1847850" algn="l"/>
                <a:tab pos="2771775" algn="l"/>
                <a:tab pos="3695700" algn="l"/>
                <a:tab pos="4619625" algn="l"/>
                <a:tab pos="5543550" algn="l"/>
                <a:tab pos="6469063" algn="l"/>
                <a:tab pos="7392988" algn="l"/>
                <a:tab pos="8316913" algn="l"/>
                <a:tab pos="9240838" algn="l"/>
                <a:tab pos="10164763" algn="l"/>
              </a:tabLst>
              <a:defRPr sz="2400">
                <a:solidFill>
                  <a:schemeClr val="tx1"/>
                </a:solidFill>
                <a:latin typeface="Arial" charset="0"/>
                <a:ea typeface="ＭＳ Ｐゴシック" charset="0"/>
              </a:defRPr>
            </a:lvl9pPr>
          </a:lstStyle>
          <a:p>
            <a:pPr eaLnBrk="1" hangingPunct="1">
              <a:lnSpc>
                <a:spcPct val="97000"/>
              </a:lnSpc>
              <a:buClr>
                <a:srgbClr val="000000"/>
              </a:buClr>
              <a:buSzPct val="100000"/>
            </a:pPr>
            <a:r>
              <a:rPr lang="en-GB" sz="1400"/>
              <a:t>Zhang, J. et al. Genetics 1998;149:1615-1625</a:t>
            </a:r>
          </a:p>
        </p:txBody>
      </p:sp>
      <p:sp>
        <p:nvSpPr>
          <p:cNvPr id="100357" name="Text Box 5"/>
          <p:cNvSpPr txBox="1">
            <a:spLocks noChangeArrowheads="1"/>
          </p:cNvSpPr>
          <p:nvPr/>
        </p:nvSpPr>
        <p:spPr bwMode="auto">
          <a:xfrm>
            <a:off x="179393" y="287338"/>
            <a:ext cx="9698037"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908" tIns="45455" rIns="90908" bIns="45455" anchor="ctr" anchorCtr="1">
            <a:spAutoFit/>
          </a:bodyPr>
          <a:lstStyle>
            <a:lvl1pPr eaLnBrk="0" hangingPunct="0">
              <a:tabLst>
                <a:tab pos="0" algn="l"/>
                <a:tab pos="923925" algn="l"/>
                <a:tab pos="1847850" algn="l"/>
                <a:tab pos="2771775" algn="l"/>
                <a:tab pos="3695700" algn="l"/>
                <a:tab pos="4619625" algn="l"/>
                <a:tab pos="5543550" algn="l"/>
                <a:tab pos="6469063" algn="l"/>
                <a:tab pos="7392988" algn="l"/>
                <a:tab pos="8316913" algn="l"/>
                <a:tab pos="9240838" algn="l"/>
                <a:tab pos="10164763" algn="l"/>
              </a:tabLst>
              <a:defRPr sz="2400">
                <a:solidFill>
                  <a:schemeClr val="tx1"/>
                </a:solidFill>
                <a:latin typeface="Arial" charset="0"/>
                <a:ea typeface="ＭＳ Ｐゴシック" charset="0"/>
                <a:cs typeface="ＭＳ Ｐゴシック" charset="0"/>
              </a:defRPr>
            </a:lvl1pPr>
            <a:lvl2pPr marL="742950" indent="-285750" eaLnBrk="0" hangingPunct="0">
              <a:tabLst>
                <a:tab pos="0" algn="l"/>
                <a:tab pos="923925" algn="l"/>
                <a:tab pos="1847850" algn="l"/>
                <a:tab pos="2771775" algn="l"/>
                <a:tab pos="3695700" algn="l"/>
                <a:tab pos="4619625" algn="l"/>
                <a:tab pos="5543550" algn="l"/>
                <a:tab pos="6469063" algn="l"/>
                <a:tab pos="7392988" algn="l"/>
                <a:tab pos="8316913" algn="l"/>
                <a:tab pos="9240838" algn="l"/>
                <a:tab pos="10164763" algn="l"/>
              </a:tabLst>
              <a:defRPr sz="2400">
                <a:solidFill>
                  <a:schemeClr val="tx1"/>
                </a:solidFill>
                <a:latin typeface="Arial" charset="0"/>
                <a:ea typeface="ＭＳ Ｐゴシック" charset="0"/>
              </a:defRPr>
            </a:lvl2pPr>
            <a:lvl3pPr marL="1143000" indent="-228600" eaLnBrk="0" hangingPunct="0">
              <a:tabLst>
                <a:tab pos="0" algn="l"/>
                <a:tab pos="923925" algn="l"/>
                <a:tab pos="1847850" algn="l"/>
                <a:tab pos="2771775" algn="l"/>
                <a:tab pos="3695700" algn="l"/>
                <a:tab pos="4619625" algn="l"/>
                <a:tab pos="5543550" algn="l"/>
                <a:tab pos="6469063" algn="l"/>
                <a:tab pos="7392988" algn="l"/>
                <a:tab pos="8316913" algn="l"/>
                <a:tab pos="9240838" algn="l"/>
                <a:tab pos="10164763" algn="l"/>
              </a:tabLst>
              <a:defRPr sz="2400">
                <a:solidFill>
                  <a:schemeClr val="tx1"/>
                </a:solidFill>
                <a:latin typeface="Arial" charset="0"/>
                <a:ea typeface="ＭＳ Ｐゴシック" charset="0"/>
              </a:defRPr>
            </a:lvl3pPr>
            <a:lvl4pPr marL="1600200" indent="-228600" eaLnBrk="0" hangingPunct="0">
              <a:tabLst>
                <a:tab pos="0" algn="l"/>
                <a:tab pos="923925" algn="l"/>
                <a:tab pos="1847850" algn="l"/>
                <a:tab pos="2771775" algn="l"/>
                <a:tab pos="3695700" algn="l"/>
                <a:tab pos="4619625" algn="l"/>
                <a:tab pos="5543550" algn="l"/>
                <a:tab pos="6469063" algn="l"/>
                <a:tab pos="7392988" algn="l"/>
                <a:tab pos="8316913" algn="l"/>
                <a:tab pos="9240838" algn="l"/>
                <a:tab pos="10164763" algn="l"/>
              </a:tabLst>
              <a:defRPr sz="2400">
                <a:solidFill>
                  <a:schemeClr val="tx1"/>
                </a:solidFill>
                <a:latin typeface="Arial" charset="0"/>
                <a:ea typeface="ＭＳ Ｐゴシック" charset="0"/>
              </a:defRPr>
            </a:lvl4pPr>
            <a:lvl5pPr marL="2057400" indent="-228600" eaLnBrk="0" hangingPunct="0">
              <a:tabLst>
                <a:tab pos="0" algn="l"/>
                <a:tab pos="923925" algn="l"/>
                <a:tab pos="1847850" algn="l"/>
                <a:tab pos="2771775" algn="l"/>
                <a:tab pos="3695700" algn="l"/>
                <a:tab pos="4619625" algn="l"/>
                <a:tab pos="5543550" algn="l"/>
                <a:tab pos="6469063" algn="l"/>
                <a:tab pos="7392988" algn="l"/>
                <a:tab pos="8316913" algn="l"/>
                <a:tab pos="9240838" algn="l"/>
                <a:tab pos="10164763"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923925" algn="l"/>
                <a:tab pos="1847850" algn="l"/>
                <a:tab pos="2771775" algn="l"/>
                <a:tab pos="3695700" algn="l"/>
                <a:tab pos="4619625" algn="l"/>
                <a:tab pos="5543550" algn="l"/>
                <a:tab pos="6469063" algn="l"/>
                <a:tab pos="7392988" algn="l"/>
                <a:tab pos="8316913" algn="l"/>
                <a:tab pos="9240838" algn="l"/>
                <a:tab pos="10164763"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923925" algn="l"/>
                <a:tab pos="1847850" algn="l"/>
                <a:tab pos="2771775" algn="l"/>
                <a:tab pos="3695700" algn="l"/>
                <a:tab pos="4619625" algn="l"/>
                <a:tab pos="5543550" algn="l"/>
                <a:tab pos="6469063" algn="l"/>
                <a:tab pos="7392988" algn="l"/>
                <a:tab pos="8316913" algn="l"/>
                <a:tab pos="9240838" algn="l"/>
                <a:tab pos="10164763"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923925" algn="l"/>
                <a:tab pos="1847850" algn="l"/>
                <a:tab pos="2771775" algn="l"/>
                <a:tab pos="3695700" algn="l"/>
                <a:tab pos="4619625" algn="l"/>
                <a:tab pos="5543550" algn="l"/>
                <a:tab pos="6469063" algn="l"/>
                <a:tab pos="7392988" algn="l"/>
                <a:tab pos="8316913" algn="l"/>
                <a:tab pos="9240838" algn="l"/>
                <a:tab pos="10164763"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923925" algn="l"/>
                <a:tab pos="1847850" algn="l"/>
                <a:tab pos="2771775" algn="l"/>
                <a:tab pos="3695700" algn="l"/>
                <a:tab pos="4619625" algn="l"/>
                <a:tab pos="5543550" algn="l"/>
                <a:tab pos="6469063" algn="l"/>
                <a:tab pos="7392988" algn="l"/>
                <a:tab pos="8316913" algn="l"/>
                <a:tab pos="9240838" algn="l"/>
                <a:tab pos="10164763" algn="l"/>
              </a:tabLst>
              <a:defRPr sz="2400">
                <a:solidFill>
                  <a:schemeClr val="tx1"/>
                </a:solidFill>
                <a:latin typeface="Arial" charset="0"/>
                <a:ea typeface="ＭＳ Ｐゴシック" charset="0"/>
              </a:defRPr>
            </a:lvl9pPr>
          </a:lstStyle>
          <a:p>
            <a:pPr algn="ctr" eaLnBrk="1" hangingPunct="1">
              <a:lnSpc>
                <a:spcPct val="97000"/>
              </a:lnSpc>
              <a:buClr>
                <a:srgbClr val="000000"/>
              </a:buClr>
              <a:buSzPct val="100000"/>
            </a:pPr>
            <a:r>
              <a:rPr lang="en-GB" sz="1400"/>
              <a:t>Figure 4. Distributions of the {alpha} values of 51 nuclear (solid histograms) and 13</a:t>
            </a:r>
            <a:br>
              <a:rPr lang="en-GB" sz="1400"/>
            </a:br>
            <a:r>
              <a:rPr lang="en-GB" sz="1400"/>
              <a:t> mitochondrial (open histograms) genes</a:t>
            </a:r>
          </a:p>
        </p:txBody>
      </p:sp>
    </p:spTree>
    <p:extLst>
      <p:ext uri="{BB962C8B-B14F-4D97-AF65-F5344CB8AC3E}">
        <p14:creationId xmlns:p14="http://schemas.microsoft.com/office/powerpoint/2010/main" val="1334945964"/>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066800" y="914400"/>
            <a:ext cx="6070600" cy="1714500"/>
          </a:xfrm>
          <a:prstGeom prst="rect">
            <a:avLst/>
          </a:prstGeom>
        </p:spPr>
      </p:pic>
      <p:sp>
        <p:nvSpPr>
          <p:cNvPr id="4" name="TextBox 3"/>
          <p:cNvSpPr txBox="1"/>
          <p:nvPr/>
        </p:nvSpPr>
        <p:spPr>
          <a:xfrm>
            <a:off x="990606" y="304801"/>
            <a:ext cx="3040895" cy="457390"/>
          </a:xfrm>
          <a:prstGeom prst="rect">
            <a:avLst/>
          </a:prstGeom>
          <a:noFill/>
        </p:spPr>
        <p:txBody>
          <a:bodyPr wrap="none" lIns="91387" tIns="45693" rIns="91387" bIns="45693" rtlCol="0">
            <a:spAutoFit/>
          </a:bodyPr>
          <a:lstStyle/>
          <a:p>
            <a:r>
              <a:rPr lang="en-US" dirty="0" smtClean="0"/>
              <a:t>Sort based on code {}</a:t>
            </a:r>
            <a:endParaRPr lang="en-US" dirty="0"/>
          </a:p>
        </p:txBody>
      </p:sp>
      <p:pic>
        <p:nvPicPr>
          <p:cNvPr id="5" name="Picture 4"/>
          <p:cNvPicPr>
            <a:picLocks noChangeAspect="1"/>
          </p:cNvPicPr>
          <p:nvPr/>
        </p:nvPicPr>
        <p:blipFill>
          <a:blip r:embed="rId3"/>
          <a:stretch>
            <a:fillRect/>
          </a:stretch>
        </p:blipFill>
        <p:spPr>
          <a:xfrm>
            <a:off x="1181100" y="2971801"/>
            <a:ext cx="6438900" cy="2425700"/>
          </a:xfrm>
          <a:prstGeom prst="rect">
            <a:avLst/>
          </a:prstGeom>
        </p:spPr>
      </p:pic>
      <p:sp>
        <p:nvSpPr>
          <p:cNvPr id="6" name="TextBox 5"/>
          <p:cNvSpPr txBox="1"/>
          <p:nvPr/>
        </p:nvSpPr>
        <p:spPr>
          <a:xfrm>
            <a:off x="457202" y="2438405"/>
            <a:ext cx="469493" cy="461610"/>
          </a:xfrm>
          <a:prstGeom prst="rect">
            <a:avLst/>
          </a:prstGeom>
          <a:noFill/>
        </p:spPr>
        <p:txBody>
          <a:bodyPr wrap="none" lIns="91387" tIns="45693" rIns="91387" bIns="45693" rtlCol="0">
            <a:spAutoFit/>
          </a:bodyPr>
          <a:lstStyle/>
          <a:p>
            <a:r>
              <a:rPr lang="en-US" dirty="0" smtClean="0"/>
              <a:t>or</a:t>
            </a:r>
            <a:endParaRPr lang="en-US" dirty="0"/>
          </a:p>
        </p:txBody>
      </p:sp>
    </p:spTree>
    <p:extLst>
      <p:ext uri="{BB962C8B-B14F-4D97-AF65-F5344CB8AC3E}">
        <p14:creationId xmlns:p14="http://schemas.microsoft.com/office/powerpoint/2010/main" val="355561516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2"/>
          <p:cNvSpPr>
            <a:spLocks noGrp="1" noChangeArrowheads="1"/>
          </p:cNvSpPr>
          <p:nvPr>
            <p:ph type="title"/>
          </p:nvPr>
        </p:nvSpPr>
        <p:spPr>
          <a:xfrm>
            <a:off x="0" y="0"/>
            <a:ext cx="8458200" cy="609600"/>
          </a:xfrm>
        </p:spPr>
        <p:txBody>
          <a:bodyPr/>
          <a:lstStyle/>
          <a:p>
            <a:pPr algn="l"/>
            <a:r>
              <a:rPr lang="en-US" sz="2400"/>
              <a:t>       subtree with branch lengths     </a:t>
            </a:r>
            <a:br>
              <a:rPr lang="en-US" sz="2400"/>
            </a:br>
            <a:r>
              <a:rPr lang="en-US" sz="2400"/>
              <a:t>	        without 		and 	with correction for ASRV</a:t>
            </a:r>
          </a:p>
        </p:txBody>
      </p:sp>
      <p:graphicFrame>
        <p:nvGraphicFramePr>
          <p:cNvPr id="246787" name="Object 3"/>
          <p:cNvGraphicFramePr>
            <a:graphicFrameLocks noChangeAspect="1"/>
          </p:cNvGraphicFramePr>
          <p:nvPr/>
        </p:nvGraphicFramePr>
        <p:xfrm>
          <a:off x="5410200" y="1111251"/>
          <a:ext cx="3157538" cy="5746750"/>
        </p:xfrm>
        <a:graphic>
          <a:graphicData uri="http://schemas.openxmlformats.org/presentationml/2006/ole">
            <mc:AlternateContent xmlns:mc="http://schemas.openxmlformats.org/markup-compatibility/2006">
              <mc:Choice xmlns:v="urn:schemas-microsoft-com:vml" Requires="v">
                <p:oleObj spid="_x0000_s246844" name="Photo Editor Photo" r:id="rId4" imgW="3939881" imgH="7171041" progId="">
                  <p:embed/>
                </p:oleObj>
              </mc:Choice>
              <mc:Fallback>
                <p:oleObj name="Photo Editor Photo" r:id="rId4" imgW="3939881" imgH="7171041" progId="">
                  <p:embed/>
                  <p:pic>
                    <p:nvPicPr>
                      <p:cNvPr id="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10200" y="1111251"/>
                        <a:ext cx="3157538" cy="5746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246788" name="Object 4"/>
          <p:cNvGraphicFramePr>
            <a:graphicFrameLocks noChangeAspect="1"/>
          </p:cNvGraphicFramePr>
          <p:nvPr/>
        </p:nvGraphicFramePr>
        <p:xfrm>
          <a:off x="1225550" y="1066800"/>
          <a:ext cx="3346450" cy="5791200"/>
        </p:xfrm>
        <a:graphic>
          <a:graphicData uri="http://schemas.openxmlformats.org/presentationml/2006/ole">
            <mc:AlternateContent xmlns:mc="http://schemas.openxmlformats.org/markup-compatibility/2006">
              <mc:Choice xmlns:v="urn:schemas-microsoft-com:vml" Requires="v">
                <p:oleObj spid="_x0000_s246845" name="Photo Editor Photo" r:id="rId6" imgW="4214225" imgH="7292972" progId="">
                  <p:embed/>
                </p:oleObj>
              </mc:Choice>
              <mc:Fallback>
                <p:oleObj name="Photo Editor Photo" r:id="rId6" imgW="4214225" imgH="7292972" progId="">
                  <p:embed/>
                  <p:pic>
                    <p:nvPicPr>
                      <p:cNvPr id="0"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25550" y="1066800"/>
                        <a:ext cx="3346450" cy="579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2"/>
          <p:cNvSpPr>
            <a:spLocks noGrp="1" noChangeArrowheads="1"/>
          </p:cNvSpPr>
          <p:nvPr>
            <p:ph type="title"/>
          </p:nvPr>
        </p:nvSpPr>
        <p:spPr>
          <a:xfrm>
            <a:off x="0" y="228600"/>
            <a:ext cx="8458200" cy="609600"/>
          </a:xfrm>
        </p:spPr>
        <p:txBody>
          <a:bodyPr/>
          <a:lstStyle/>
          <a:p>
            <a:r>
              <a:rPr lang="en-US" sz="2800"/>
              <a:t>compare to trees with FITCH and clustalw – same dataset</a:t>
            </a:r>
          </a:p>
        </p:txBody>
      </p:sp>
      <p:graphicFrame>
        <p:nvGraphicFramePr>
          <p:cNvPr id="247811" name="Object 3"/>
          <p:cNvGraphicFramePr>
            <a:graphicFrameLocks noChangeAspect="1"/>
          </p:cNvGraphicFramePr>
          <p:nvPr/>
        </p:nvGraphicFramePr>
        <p:xfrm>
          <a:off x="914401" y="838200"/>
          <a:ext cx="3430588" cy="6019800"/>
        </p:xfrm>
        <a:graphic>
          <a:graphicData uri="http://schemas.openxmlformats.org/presentationml/2006/ole">
            <mc:AlternateContent xmlns:mc="http://schemas.openxmlformats.org/markup-compatibility/2006">
              <mc:Choice xmlns:v="urn:schemas-microsoft-com:vml" Requires="v">
                <p:oleObj spid="_x0000_s247868" name="Photo Editor Photo" r:id="rId4" imgW="4198984" imgH="7369179" progId="">
                  <p:embed/>
                </p:oleObj>
              </mc:Choice>
              <mc:Fallback>
                <p:oleObj name="Photo Editor Photo" r:id="rId4" imgW="4198984" imgH="7369179" progId="">
                  <p:embed/>
                  <p:pic>
                    <p:nvPicPr>
                      <p:cNvPr id="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1" y="838200"/>
                        <a:ext cx="3430588" cy="601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247812" name="Object 4"/>
          <p:cNvGraphicFramePr>
            <a:graphicFrameLocks noChangeAspect="1"/>
          </p:cNvGraphicFramePr>
          <p:nvPr/>
        </p:nvGraphicFramePr>
        <p:xfrm>
          <a:off x="4876800" y="806451"/>
          <a:ext cx="3994150" cy="6051550"/>
        </p:xfrm>
        <a:graphic>
          <a:graphicData uri="http://schemas.openxmlformats.org/presentationml/2006/ole">
            <mc:AlternateContent xmlns:mc="http://schemas.openxmlformats.org/markup-compatibility/2006">
              <mc:Choice xmlns:v="urn:schemas-microsoft-com:vml" Requires="v">
                <p:oleObj spid="_x0000_s247869" name="Photo Editor Photo" r:id="rId6" imgW="4793395" imgH="7262489" progId="">
                  <p:embed/>
                </p:oleObj>
              </mc:Choice>
              <mc:Fallback>
                <p:oleObj name="Photo Editor Photo" r:id="rId6" imgW="4793395" imgH="7262489" progId="">
                  <p:embed/>
                  <p:pic>
                    <p:nvPicPr>
                      <p:cNvPr id="0"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76800" y="806451"/>
                        <a:ext cx="3994150" cy="6051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2"/>
          <p:cNvSpPr>
            <a:spLocks noGrp="1" noChangeArrowheads="1"/>
          </p:cNvSpPr>
          <p:nvPr>
            <p:ph type="title"/>
          </p:nvPr>
        </p:nvSpPr>
        <p:spPr>
          <a:xfrm>
            <a:off x="685800" y="228600"/>
            <a:ext cx="7772400" cy="533400"/>
          </a:xfrm>
        </p:spPr>
        <p:txBody>
          <a:bodyPr/>
          <a:lstStyle/>
          <a:p>
            <a:pPr algn="l"/>
            <a:r>
              <a:rPr lang="en-US" sz="2400"/>
              <a:t>bootstrap support ala clustal		protpars (gaps as ?)</a:t>
            </a:r>
          </a:p>
        </p:txBody>
      </p:sp>
      <p:graphicFrame>
        <p:nvGraphicFramePr>
          <p:cNvPr id="248835" name="Object 3"/>
          <p:cNvGraphicFramePr>
            <a:graphicFrameLocks noChangeAspect="1"/>
          </p:cNvGraphicFramePr>
          <p:nvPr/>
        </p:nvGraphicFramePr>
        <p:xfrm>
          <a:off x="385768" y="990600"/>
          <a:ext cx="4186237" cy="5384800"/>
        </p:xfrm>
        <a:graphic>
          <a:graphicData uri="http://schemas.openxmlformats.org/presentationml/2006/ole">
            <mc:AlternateContent xmlns:mc="http://schemas.openxmlformats.org/markup-compatibility/2006">
              <mc:Choice xmlns:v="urn:schemas-microsoft-com:vml" Requires="v">
                <p:oleObj spid="_x0000_s248892" name="Photo Editor Photo" r:id="rId4" imgW="4580017" imgH="5890771" progId="">
                  <p:embed/>
                </p:oleObj>
              </mc:Choice>
              <mc:Fallback>
                <p:oleObj name="Photo Editor Photo" r:id="rId4" imgW="4580017" imgH="5890771" progId="">
                  <p:embed/>
                  <p:pic>
                    <p:nvPicPr>
                      <p:cNvPr id="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5768" y="990600"/>
                        <a:ext cx="4186237" cy="538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248836" name="Object 4"/>
          <p:cNvGraphicFramePr>
            <a:graphicFrameLocks noChangeAspect="1"/>
          </p:cNvGraphicFramePr>
          <p:nvPr/>
        </p:nvGraphicFramePr>
        <p:xfrm>
          <a:off x="4343400" y="990604"/>
          <a:ext cx="4800600" cy="5148263"/>
        </p:xfrm>
        <a:graphic>
          <a:graphicData uri="http://schemas.openxmlformats.org/presentationml/2006/ole">
            <mc:AlternateContent xmlns:mc="http://schemas.openxmlformats.org/markup-compatibility/2006">
              <mc:Choice xmlns:v="urn:schemas-microsoft-com:vml" Requires="v">
                <p:oleObj spid="_x0000_s248893" name="Photo Editor Photo" r:id="rId6" imgW="5479255" imgH="5875529" progId="">
                  <p:embed/>
                </p:oleObj>
              </mc:Choice>
              <mc:Fallback>
                <p:oleObj name="Photo Editor Photo" r:id="rId6" imgW="5479255" imgH="5875529" progId="">
                  <p:embed/>
                  <p:pic>
                    <p:nvPicPr>
                      <p:cNvPr id="0"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43400" y="990604"/>
                        <a:ext cx="4800600" cy="5148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2"/>
          <p:cNvSpPr>
            <a:spLocks noGrp="1" noChangeArrowheads="1"/>
          </p:cNvSpPr>
          <p:nvPr>
            <p:ph type="title"/>
          </p:nvPr>
        </p:nvSpPr>
        <p:spPr>
          <a:xfrm>
            <a:off x="0" y="0"/>
            <a:ext cx="7772400" cy="762000"/>
          </a:xfrm>
        </p:spPr>
        <p:txBody>
          <a:bodyPr/>
          <a:lstStyle/>
          <a:p>
            <a:pPr algn="l"/>
            <a:r>
              <a:rPr lang="en-US"/>
              <a:t>phyml </a:t>
            </a:r>
          </a:p>
        </p:txBody>
      </p:sp>
      <p:sp>
        <p:nvSpPr>
          <p:cNvPr id="254979" name="Text Box 3"/>
          <p:cNvSpPr txBox="1">
            <a:spLocks noChangeArrowheads="1"/>
          </p:cNvSpPr>
          <p:nvPr/>
        </p:nvSpPr>
        <p:spPr bwMode="auto">
          <a:xfrm>
            <a:off x="304800" y="838205"/>
            <a:ext cx="8458200" cy="830985"/>
          </a:xfrm>
          <a:prstGeom prst="rect">
            <a:avLst/>
          </a:prstGeom>
          <a:noFill/>
          <a:ln w="9525">
            <a:noFill/>
            <a:miter lim="800000"/>
            <a:headEnd/>
            <a:tailEnd/>
          </a:ln>
          <a:effectLst/>
        </p:spPr>
        <p:txBody>
          <a:bodyPr lIns="91387" tIns="45693" rIns="91387" bIns="45693">
            <a:prstTxWarp prst="textNoShape">
              <a:avLst/>
            </a:prstTxWarp>
            <a:spAutoFit/>
          </a:bodyPr>
          <a:lstStyle/>
          <a:p>
            <a:r>
              <a:rPr lang="en-US" dirty="0"/>
              <a:t>PHYML - A simple, fast, and accurate algorithm to estimate large phylogenies by maximum likelihood </a:t>
            </a:r>
          </a:p>
        </p:txBody>
      </p:sp>
      <p:sp>
        <p:nvSpPr>
          <p:cNvPr id="254980" name="Text Box 4"/>
          <p:cNvSpPr txBox="1">
            <a:spLocks noChangeArrowheads="1"/>
          </p:cNvSpPr>
          <p:nvPr/>
        </p:nvSpPr>
        <p:spPr bwMode="auto">
          <a:xfrm>
            <a:off x="495300" y="1752600"/>
            <a:ext cx="8153400" cy="3416320"/>
          </a:xfrm>
          <a:prstGeom prst="rect">
            <a:avLst/>
          </a:prstGeom>
          <a:noFill/>
          <a:ln w="9525">
            <a:noFill/>
            <a:miter lim="800000"/>
            <a:headEnd/>
            <a:tailEnd/>
          </a:ln>
          <a:effectLst/>
        </p:spPr>
        <p:txBody>
          <a:bodyPr lIns="91387" tIns="45693" rIns="91387" bIns="45693">
            <a:prstTxWarp prst="textNoShape">
              <a:avLst/>
            </a:prstTxWarp>
            <a:spAutoFit/>
          </a:bodyPr>
          <a:lstStyle/>
          <a:p>
            <a:r>
              <a:rPr lang="en-US" b="0" dirty="0"/>
              <a:t>An online interface is </a:t>
            </a:r>
            <a:r>
              <a:rPr lang="en-US" b="0" dirty="0">
                <a:hlinkClick r:id="rId3"/>
              </a:rPr>
              <a:t>here </a:t>
            </a:r>
            <a:r>
              <a:rPr lang="en-US" b="0" dirty="0"/>
              <a:t>; </a:t>
            </a:r>
            <a:br>
              <a:rPr lang="en-US" b="0" dirty="0"/>
            </a:br>
            <a:r>
              <a:rPr lang="en-US" b="0" dirty="0"/>
              <a:t>there is a command line version that is described </a:t>
            </a:r>
            <a:r>
              <a:rPr lang="en-US" b="0" dirty="0">
                <a:hlinkClick r:id="rId4"/>
              </a:rPr>
              <a:t>here </a:t>
            </a:r>
            <a:r>
              <a:rPr lang="en-US" b="0" dirty="0"/>
              <a:t>(not as  straight forward as in </a:t>
            </a:r>
            <a:r>
              <a:rPr lang="en-US" b="0" dirty="0" err="1"/>
              <a:t>clustalw</a:t>
            </a:r>
            <a:r>
              <a:rPr lang="en-US" b="0" dirty="0"/>
              <a:t>); </a:t>
            </a:r>
          </a:p>
          <a:p>
            <a:r>
              <a:rPr lang="en-US" b="0" dirty="0"/>
              <a:t>a </a:t>
            </a:r>
            <a:r>
              <a:rPr lang="en-US" b="0" dirty="0" err="1"/>
              <a:t>phylip</a:t>
            </a:r>
            <a:r>
              <a:rPr lang="en-US" b="0" dirty="0"/>
              <a:t> like interface is automatically invoked, if you type </a:t>
            </a:r>
          </a:p>
          <a:p>
            <a:r>
              <a:rPr lang="en-US" b="0" dirty="0"/>
              <a:t>“</a:t>
            </a:r>
            <a:r>
              <a:rPr lang="en-US" b="0" dirty="0" err="1"/>
              <a:t>phyml</a:t>
            </a:r>
            <a:r>
              <a:rPr lang="en-US" b="0" dirty="0"/>
              <a:t>” – the manual is </a:t>
            </a:r>
            <a:r>
              <a:rPr lang="en-US" b="0" dirty="0">
                <a:hlinkClick r:id="rId5"/>
              </a:rPr>
              <a:t>here</a:t>
            </a:r>
            <a:r>
              <a:rPr lang="en-US" b="0" dirty="0"/>
              <a:t>.</a:t>
            </a:r>
          </a:p>
          <a:p>
            <a:endParaRPr lang="en-US" b="0" dirty="0"/>
          </a:p>
          <a:p>
            <a:r>
              <a:rPr lang="en-US" b="0" dirty="0" err="1"/>
              <a:t>Phyml</a:t>
            </a:r>
            <a:r>
              <a:rPr lang="en-US" b="0" dirty="0"/>
              <a:t> is installed on bbcxsrv1. </a:t>
            </a:r>
          </a:p>
          <a:p>
            <a:endParaRPr lang="en-US" b="0" dirty="0"/>
          </a:p>
          <a:p>
            <a:r>
              <a:rPr lang="en-US" b="0" dirty="0" err="1" smtClean="0"/>
              <a:t>Phyml</a:t>
            </a:r>
            <a:r>
              <a:rPr lang="en-US" b="0" dirty="0" smtClean="0"/>
              <a:t> is part of seaview</a:t>
            </a:r>
            <a:r>
              <a:rPr lang="en-US" b="0" dirty="0"/>
              <a:t>4</a:t>
            </a:r>
            <a:r>
              <a:rPr lang="en-US" b="0" dirty="0" smtClean="0"/>
              <a:t> </a:t>
            </a:r>
            <a:endParaRPr lang="en-US" b="0" dirty="0"/>
          </a:p>
        </p:txBody>
      </p:sp>
    </p:spTree>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2"/>
          <p:cNvSpPr>
            <a:spLocks noGrp="1" noChangeArrowheads="1"/>
          </p:cNvSpPr>
          <p:nvPr>
            <p:ph type="title"/>
          </p:nvPr>
        </p:nvSpPr>
        <p:spPr>
          <a:xfrm>
            <a:off x="0" y="0"/>
            <a:ext cx="7772400" cy="1143000"/>
          </a:xfrm>
        </p:spPr>
        <p:txBody>
          <a:bodyPr/>
          <a:lstStyle/>
          <a:p>
            <a:pPr algn="l"/>
            <a:r>
              <a:rPr lang="en-US"/>
              <a:t>TreePuzzle ne </a:t>
            </a:r>
            <a:r>
              <a:rPr lang="en-US">
                <a:solidFill>
                  <a:srgbClr val="FF0000"/>
                </a:solidFill>
              </a:rPr>
              <a:t>PUZZLE </a:t>
            </a:r>
          </a:p>
        </p:txBody>
      </p:sp>
      <p:sp>
        <p:nvSpPr>
          <p:cNvPr id="257027" name="Rectangle 3"/>
          <p:cNvSpPr>
            <a:spLocks noGrp="1" noChangeArrowheads="1"/>
          </p:cNvSpPr>
          <p:nvPr>
            <p:ph type="body" idx="1"/>
          </p:nvPr>
        </p:nvSpPr>
        <p:spPr>
          <a:xfrm>
            <a:off x="381000" y="1447800"/>
            <a:ext cx="7772400" cy="4114800"/>
          </a:xfrm>
        </p:spPr>
        <p:txBody>
          <a:bodyPr/>
          <a:lstStyle/>
          <a:p>
            <a:pPr>
              <a:buFontTx/>
              <a:buNone/>
            </a:pPr>
            <a:r>
              <a:rPr lang="en-US" sz="2400">
                <a:solidFill>
                  <a:srgbClr val="FF0000"/>
                </a:solidFill>
              </a:rPr>
              <a:t>TREE-PUZZLE</a:t>
            </a:r>
            <a:r>
              <a:rPr lang="en-US" sz="2400"/>
              <a:t> is a very versatile maximum likelihood program that is particularly useful to analyze protein sequences. The program was developed by Korbian Strimmer and Arnd von Haseler (then at the Univ. of Munich) and is maintained by von Haseler, Heiko A. Schmidt, and Martin Vingron </a:t>
            </a:r>
          </a:p>
          <a:p>
            <a:pPr>
              <a:buFontTx/>
              <a:buNone/>
            </a:pPr>
            <a:r>
              <a:rPr lang="en-US" sz="2400"/>
              <a:t>(contacts see </a:t>
            </a:r>
            <a:r>
              <a:rPr lang="en-US" sz="2400">
                <a:hlinkClick r:id="rId3"/>
              </a:rPr>
              <a:t>http://www.tree-puzzle.de/</a:t>
            </a:r>
            <a:r>
              <a:rPr lang="en-US" sz="2400"/>
              <a:t>). </a:t>
            </a:r>
          </a:p>
        </p:txBody>
      </p:sp>
      <p:pic>
        <p:nvPicPr>
          <p:cNvPr id="257028" name="Picture 4"/>
          <p:cNvPicPr>
            <a:picLocks noChangeAspect="1" noChangeArrowheads="1"/>
          </p:cNvPicPr>
          <p:nvPr/>
        </p:nvPicPr>
        <p:blipFill>
          <a:blip r:embed="rId4"/>
          <a:srcRect/>
          <a:stretch>
            <a:fillRect/>
          </a:stretch>
        </p:blipFill>
        <p:spPr bwMode="auto">
          <a:xfrm>
            <a:off x="7086600" y="228600"/>
            <a:ext cx="1036638" cy="1036638"/>
          </a:xfrm>
          <a:prstGeom prst="rect">
            <a:avLst/>
          </a:prstGeom>
          <a:noFill/>
          <a:ln w="9525">
            <a:noFill/>
            <a:miter lim="800000"/>
            <a:headEnd/>
            <a:tailEnd/>
          </a:ln>
          <a:effectLst/>
        </p:spPr>
      </p:pic>
    </p:spTree>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8050" name="Picture 2" descr="Bullet2"/>
          <p:cNvPicPr>
            <a:picLocks noChangeAspect="1" noChangeArrowheads="1"/>
          </p:cNvPicPr>
          <p:nvPr/>
        </p:nvPicPr>
        <p:blipFill>
          <a:blip r:embed="rId3"/>
          <a:srcRect/>
          <a:stretch>
            <a:fillRect/>
          </a:stretch>
        </p:blipFill>
        <p:spPr bwMode="auto">
          <a:xfrm>
            <a:off x="-2801938" y="2597154"/>
            <a:ext cx="241300" cy="215900"/>
          </a:xfrm>
          <a:prstGeom prst="rect">
            <a:avLst/>
          </a:prstGeom>
          <a:noFill/>
        </p:spPr>
      </p:pic>
      <p:pic>
        <p:nvPicPr>
          <p:cNvPr id="258051" name="Picture 3" descr="Bullet2"/>
          <p:cNvPicPr>
            <a:picLocks noChangeAspect="1" noChangeArrowheads="1"/>
          </p:cNvPicPr>
          <p:nvPr/>
        </p:nvPicPr>
        <p:blipFill>
          <a:blip r:embed="rId3"/>
          <a:srcRect/>
          <a:stretch>
            <a:fillRect/>
          </a:stretch>
        </p:blipFill>
        <p:spPr bwMode="auto">
          <a:xfrm>
            <a:off x="-2801938" y="2795589"/>
            <a:ext cx="241300" cy="215900"/>
          </a:xfrm>
          <a:prstGeom prst="rect">
            <a:avLst/>
          </a:prstGeom>
          <a:noFill/>
        </p:spPr>
      </p:pic>
      <p:pic>
        <p:nvPicPr>
          <p:cNvPr id="258052" name="Picture 4" descr="Bullet2"/>
          <p:cNvPicPr>
            <a:picLocks noChangeAspect="1" noChangeArrowheads="1"/>
          </p:cNvPicPr>
          <p:nvPr/>
        </p:nvPicPr>
        <p:blipFill>
          <a:blip r:embed="rId3"/>
          <a:srcRect/>
          <a:stretch>
            <a:fillRect/>
          </a:stretch>
        </p:blipFill>
        <p:spPr bwMode="auto">
          <a:xfrm>
            <a:off x="-2801938" y="2994025"/>
            <a:ext cx="241300" cy="215900"/>
          </a:xfrm>
          <a:prstGeom prst="rect">
            <a:avLst/>
          </a:prstGeom>
          <a:noFill/>
        </p:spPr>
      </p:pic>
      <p:pic>
        <p:nvPicPr>
          <p:cNvPr id="258053" name="Picture 5" descr="Bullet2"/>
          <p:cNvPicPr>
            <a:picLocks noChangeAspect="1" noChangeArrowheads="1"/>
          </p:cNvPicPr>
          <p:nvPr/>
        </p:nvPicPr>
        <p:blipFill>
          <a:blip r:embed="rId3"/>
          <a:srcRect/>
          <a:stretch>
            <a:fillRect/>
          </a:stretch>
        </p:blipFill>
        <p:spPr bwMode="auto">
          <a:xfrm>
            <a:off x="-2801938" y="3192466"/>
            <a:ext cx="241300" cy="215900"/>
          </a:xfrm>
          <a:prstGeom prst="rect">
            <a:avLst/>
          </a:prstGeom>
          <a:noFill/>
        </p:spPr>
      </p:pic>
      <p:pic>
        <p:nvPicPr>
          <p:cNvPr id="258054" name="Picture 6" descr="Bullet2"/>
          <p:cNvPicPr>
            <a:picLocks noChangeAspect="1" noChangeArrowheads="1"/>
          </p:cNvPicPr>
          <p:nvPr/>
        </p:nvPicPr>
        <p:blipFill>
          <a:blip r:embed="rId3"/>
          <a:srcRect/>
          <a:stretch>
            <a:fillRect/>
          </a:stretch>
        </p:blipFill>
        <p:spPr bwMode="auto">
          <a:xfrm>
            <a:off x="-2801938" y="3390901"/>
            <a:ext cx="241300" cy="215900"/>
          </a:xfrm>
          <a:prstGeom prst="rect">
            <a:avLst/>
          </a:prstGeom>
          <a:noFill/>
        </p:spPr>
      </p:pic>
      <p:pic>
        <p:nvPicPr>
          <p:cNvPr id="258055" name="Picture 7" descr="Bullet2"/>
          <p:cNvPicPr>
            <a:picLocks noChangeAspect="1" noChangeArrowheads="1"/>
          </p:cNvPicPr>
          <p:nvPr/>
        </p:nvPicPr>
        <p:blipFill>
          <a:blip r:embed="rId3"/>
          <a:srcRect/>
          <a:stretch>
            <a:fillRect/>
          </a:stretch>
        </p:blipFill>
        <p:spPr bwMode="auto">
          <a:xfrm>
            <a:off x="-2801938" y="3589338"/>
            <a:ext cx="241300" cy="215900"/>
          </a:xfrm>
          <a:prstGeom prst="rect">
            <a:avLst/>
          </a:prstGeom>
          <a:noFill/>
        </p:spPr>
      </p:pic>
      <p:pic>
        <p:nvPicPr>
          <p:cNvPr id="258056" name="Picture 8" descr="Bullet2"/>
          <p:cNvPicPr>
            <a:picLocks noChangeAspect="1" noChangeArrowheads="1"/>
          </p:cNvPicPr>
          <p:nvPr/>
        </p:nvPicPr>
        <p:blipFill>
          <a:blip r:embed="rId3"/>
          <a:srcRect/>
          <a:stretch>
            <a:fillRect/>
          </a:stretch>
        </p:blipFill>
        <p:spPr bwMode="auto">
          <a:xfrm>
            <a:off x="-2801938" y="3787779"/>
            <a:ext cx="241300" cy="215900"/>
          </a:xfrm>
          <a:prstGeom prst="rect">
            <a:avLst/>
          </a:prstGeom>
          <a:noFill/>
        </p:spPr>
      </p:pic>
      <p:pic>
        <p:nvPicPr>
          <p:cNvPr id="258057" name="Picture 9" descr="Bullet2"/>
          <p:cNvPicPr>
            <a:picLocks noChangeAspect="1" noChangeArrowheads="1"/>
          </p:cNvPicPr>
          <p:nvPr/>
        </p:nvPicPr>
        <p:blipFill>
          <a:blip r:embed="rId3"/>
          <a:srcRect/>
          <a:stretch>
            <a:fillRect/>
          </a:stretch>
        </p:blipFill>
        <p:spPr bwMode="auto">
          <a:xfrm>
            <a:off x="-2801938" y="3986214"/>
            <a:ext cx="241300" cy="215900"/>
          </a:xfrm>
          <a:prstGeom prst="rect">
            <a:avLst/>
          </a:prstGeom>
          <a:noFill/>
        </p:spPr>
      </p:pic>
      <p:pic>
        <p:nvPicPr>
          <p:cNvPr id="258058" name="Picture 10" descr="Bullet2"/>
          <p:cNvPicPr>
            <a:picLocks noChangeAspect="1" noChangeArrowheads="1"/>
          </p:cNvPicPr>
          <p:nvPr/>
        </p:nvPicPr>
        <p:blipFill>
          <a:blip r:embed="rId3"/>
          <a:srcRect/>
          <a:stretch>
            <a:fillRect/>
          </a:stretch>
        </p:blipFill>
        <p:spPr bwMode="auto">
          <a:xfrm>
            <a:off x="-2479675" y="3986214"/>
            <a:ext cx="241300" cy="215900"/>
          </a:xfrm>
          <a:prstGeom prst="rect">
            <a:avLst/>
          </a:prstGeom>
          <a:noFill/>
        </p:spPr>
      </p:pic>
      <p:pic>
        <p:nvPicPr>
          <p:cNvPr id="258059" name="Picture 11" descr="Bullet2"/>
          <p:cNvPicPr>
            <a:picLocks noChangeAspect="1" noChangeArrowheads="1"/>
          </p:cNvPicPr>
          <p:nvPr/>
        </p:nvPicPr>
        <p:blipFill>
          <a:blip r:embed="rId3"/>
          <a:srcRect/>
          <a:stretch>
            <a:fillRect/>
          </a:stretch>
        </p:blipFill>
        <p:spPr bwMode="auto">
          <a:xfrm>
            <a:off x="-2157413" y="3986214"/>
            <a:ext cx="241300" cy="215900"/>
          </a:xfrm>
          <a:prstGeom prst="rect">
            <a:avLst/>
          </a:prstGeom>
          <a:noFill/>
        </p:spPr>
      </p:pic>
      <p:sp>
        <p:nvSpPr>
          <p:cNvPr id="258060" name="Rectangle 12"/>
          <p:cNvSpPr>
            <a:spLocks noGrp="1" noChangeArrowheads="1"/>
          </p:cNvSpPr>
          <p:nvPr>
            <p:ph type="title"/>
          </p:nvPr>
        </p:nvSpPr>
        <p:spPr>
          <a:xfrm>
            <a:off x="228600" y="0"/>
            <a:ext cx="6858000" cy="762000"/>
          </a:xfrm>
        </p:spPr>
        <p:txBody>
          <a:bodyPr/>
          <a:lstStyle/>
          <a:p>
            <a:pPr algn="l"/>
            <a:r>
              <a:rPr lang="en-US" sz="2800">
                <a:solidFill>
                  <a:srgbClr val="000000"/>
                </a:solidFill>
                <a:latin typeface="Arial" charset="0"/>
                <a:ea typeface="Arial" charset="0"/>
                <a:cs typeface="Arial" charset="0"/>
              </a:rPr>
              <a:t>TREE-PUZZLE</a:t>
            </a:r>
            <a:endParaRPr lang="en-US" sz="2800"/>
          </a:p>
        </p:txBody>
      </p:sp>
      <p:sp>
        <p:nvSpPr>
          <p:cNvPr id="258061" name="Rectangle 13"/>
          <p:cNvSpPr>
            <a:spLocks noChangeArrowheads="1"/>
          </p:cNvSpPr>
          <p:nvPr/>
        </p:nvSpPr>
        <p:spPr bwMode="auto">
          <a:xfrm>
            <a:off x="0" y="3184529"/>
            <a:ext cx="9144000" cy="457390"/>
          </a:xfrm>
          <a:prstGeom prst="rect">
            <a:avLst/>
          </a:prstGeom>
          <a:noFill/>
          <a:ln w="9525">
            <a:noFill/>
            <a:miter lim="800000"/>
            <a:headEnd/>
            <a:tailEnd/>
          </a:ln>
          <a:effectLst/>
        </p:spPr>
        <p:txBody>
          <a:bodyPr lIns="91387" tIns="45693" rIns="91387" bIns="45693">
            <a:prstTxWarp prst="textNoShape">
              <a:avLst/>
            </a:prstTxWarp>
            <a:spAutoFit/>
          </a:bodyPr>
          <a:lstStyle/>
          <a:p>
            <a:endParaRPr lang="en-US"/>
          </a:p>
        </p:txBody>
      </p:sp>
      <p:sp>
        <p:nvSpPr>
          <p:cNvPr id="258062" name="Rectangle 14"/>
          <p:cNvSpPr>
            <a:spLocks noChangeArrowheads="1"/>
          </p:cNvSpPr>
          <p:nvPr/>
        </p:nvSpPr>
        <p:spPr bwMode="auto">
          <a:xfrm>
            <a:off x="457200" y="838200"/>
            <a:ext cx="8229600" cy="5273675"/>
          </a:xfrm>
          <a:prstGeom prst="rect">
            <a:avLst/>
          </a:prstGeom>
          <a:noFill/>
          <a:ln w="9525">
            <a:noFill/>
            <a:miter lim="800000"/>
            <a:headEnd/>
            <a:tailEnd/>
          </a:ln>
          <a:effectLst/>
        </p:spPr>
        <p:txBody>
          <a:bodyPr lIns="91387" tIns="45693" rIns="91387" bIns="45693">
            <a:prstTxWarp prst="textNoShape">
              <a:avLst/>
            </a:prstTxWarp>
            <a:spAutoFit/>
          </a:bodyPr>
          <a:lstStyle/>
          <a:p>
            <a:pPr>
              <a:buFontTx/>
              <a:buBlip>
                <a:blip r:embed="rId4"/>
              </a:buBlip>
            </a:pPr>
            <a:r>
              <a:rPr lang="en-US" sz="2000" b="0">
                <a:solidFill>
                  <a:srgbClr val="000000"/>
                </a:solidFill>
                <a:latin typeface="Arial" charset="0"/>
                <a:ea typeface="Times New Roman" charset="0"/>
                <a:cs typeface="Times New Roman" charset="0"/>
              </a:rPr>
              <a:t> allows fast and accurate estimation of ASRV (through estimating the shape parameter alpha) for both nucleotide and amino acid sequences, </a:t>
            </a:r>
          </a:p>
          <a:p>
            <a:pPr>
              <a:buFontTx/>
              <a:buBlip>
                <a:blip r:embed="rId4"/>
              </a:buBlip>
            </a:pPr>
            <a:r>
              <a:rPr lang="en-US" sz="2000" b="0">
                <a:solidFill>
                  <a:srgbClr val="000000"/>
                </a:solidFill>
                <a:latin typeface="Arial" charset="0"/>
                <a:ea typeface="Times New Roman" charset="0"/>
                <a:cs typeface="Times New Roman" charset="0"/>
              </a:rPr>
              <a:t> It has a “fast” algorithm to calculate trees through quartet puzzling (calculating ml trees for quartets of species and building the multispecies tree from the quartets). </a:t>
            </a:r>
          </a:p>
          <a:p>
            <a:pPr>
              <a:buFontTx/>
              <a:buBlip>
                <a:blip r:embed="rId4"/>
              </a:buBlip>
            </a:pPr>
            <a:r>
              <a:rPr lang="en-US" sz="2000" b="0">
                <a:solidFill>
                  <a:srgbClr val="000000"/>
                </a:solidFill>
                <a:latin typeface="Arial" charset="0"/>
                <a:ea typeface="Times New Roman" charset="0"/>
                <a:cs typeface="Times New Roman" charset="0"/>
              </a:rPr>
              <a:t> The program provides confidence numbers (puzzle support values), which tend to be smaller than bootstrap values (i.e. provide a more conservative estimate), </a:t>
            </a:r>
          </a:p>
          <a:p>
            <a:pPr>
              <a:buFontTx/>
              <a:buBlip>
                <a:blip r:embed="rId4"/>
              </a:buBlip>
            </a:pPr>
            <a:r>
              <a:rPr lang="en-US" sz="2000" b="0">
                <a:solidFill>
                  <a:srgbClr val="000000"/>
                </a:solidFill>
                <a:latin typeface="Arial" charset="0"/>
                <a:ea typeface="Times New Roman" charset="0"/>
                <a:cs typeface="Times New Roman" charset="0"/>
              </a:rPr>
              <a:t> the program calculates branch lengths and likelihood for user defined trees, which is great if you want to compare different tree topologies, or different models using the </a:t>
            </a:r>
            <a:r>
              <a:rPr lang="en-US" sz="2000">
                <a:solidFill>
                  <a:schemeClr val="folHlink"/>
                </a:solidFill>
                <a:latin typeface="Arial" charset="0"/>
                <a:ea typeface="Times New Roman" charset="0"/>
                <a:cs typeface="Times New Roman" charset="0"/>
              </a:rPr>
              <a:t>maximum likelihood ratio test</a:t>
            </a:r>
            <a:r>
              <a:rPr lang="en-US" sz="2000" b="0">
                <a:solidFill>
                  <a:srgbClr val="000000"/>
                </a:solidFill>
                <a:latin typeface="Arial" charset="0"/>
                <a:ea typeface="Times New Roman" charset="0"/>
                <a:cs typeface="Times New Roman" charset="0"/>
              </a:rPr>
              <a:t>. </a:t>
            </a:r>
          </a:p>
          <a:p>
            <a:pPr>
              <a:buFontTx/>
              <a:buBlip>
                <a:blip r:embed="rId4"/>
              </a:buBlip>
            </a:pPr>
            <a:r>
              <a:rPr lang="en-US" sz="2000" b="0">
                <a:solidFill>
                  <a:srgbClr val="000000"/>
                </a:solidFill>
                <a:latin typeface="Arial" charset="0"/>
                <a:ea typeface="Times New Roman" charset="0"/>
                <a:cs typeface="Times New Roman" charset="0"/>
              </a:rPr>
              <a:t> Branches which are not significantly supported are collapsed.</a:t>
            </a:r>
          </a:p>
          <a:p>
            <a:pPr>
              <a:buFontTx/>
              <a:buBlip>
                <a:blip r:embed="rId4"/>
              </a:buBlip>
            </a:pPr>
            <a:r>
              <a:rPr lang="en-US" sz="2000" b="0">
                <a:solidFill>
                  <a:srgbClr val="000000"/>
                </a:solidFill>
                <a:latin typeface="Arial" charset="0"/>
                <a:ea typeface="Times New Roman" charset="0"/>
                <a:cs typeface="Times New Roman" charset="0"/>
              </a:rPr>
              <a:t> TREE-PUZZLE runs on "all" platforms</a:t>
            </a:r>
          </a:p>
          <a:p>
            <a:pPr>
              <a:buFontTx/>
              <a:buBlip>
                <a:blip r:embed="rId4"/>
              </a:buBlip>
            </a:pPr>
            <a:r>
              <a:rPr lang="en-US" sz="2000" b="0">
                <a:solidFill>
                  <a:srgbClr val="000000"/>
                </a:solidFill>
                <a:latin typeface="Arial" charset="0"/>
                <a:ea typeface="Times New Roman" charset="0"/>
                <a:cs typeface="Times New Roman" charset="0"/>
              </a:rPr>
              <a:t> TREE-PUZZLE reads PHYLIP format, and communicates with the user in a way similar to the PHYLIP programs. </a:t>
            </a:r>
            <a:br>
              <a:rPr lang="en-US" sz="2000" b="0">
                <a:solidFill>
                  <a:srgbClr val="000000"/>
                </a:solidFill>
                <a:latin typeface="Arial" charset="0"/>
                <a:ea typeface="Times New Roman" charset="0"/>
                <a:cs typeface="Times New Roman" charset="0"/>
              </a:rPr>
            </a:br>
            <a:r>
              <a:rPr lang="en-US" sz="2000" b="0">
                <a:solidFill>
                  <a:srgbClr val="000000"/>
                </a:solidFill>
                <a:latin typeface="Arial" charset="0"/>
                <a:ea typeface="Times New Roman" charset="0"/>
                <a:cs typeface="Times New Roman" charset="0"/>
              </a:rPr>
              <a:t/>
            </a:r>
            <a:br>
              <a:rPr lang="en-US" sz="2000" b="0">
                <a:solidFill>
                  <a:srgbClr val="000000"/>
                </a:solidFill>
                <a:latin typeface="Arial" charset="0"/>
                <a:ea typeface="Times New Roman" charset="0"/>
                <a:cs typeface="Times New Roman" charset="0"/>
              </a:rPr>
            </a:br>
            <a:endParaRPr lang="en-US" sz="2000" b="0">
              <a:solidFill>
                <a:srgbClr val="000000"/>
              </a:solidFill>
              <a:latin typeface="Arial" charset="0"/>
              <a:ea typeface="Times New Roman" charset="0"/>
              <a:cs typeface="Times New Roman" charset="0"/>
            </a:endParaRPr>
          </a:p>
        </p:txBody>
      </p:sp>
    </p:spTree>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2"/>
          <p:cNvSpPr>
            <a:spLocks noGrp="1" noChangeArrowheads="1"/>
          </p:cNvSpPr>
          <p:nvPr>
            <p:ph type="title"/>
          </p:nvPr>
        </p:nvSpPr>
        <p:spPr>
          <a:xfrm>
            <a:off x="0" y="152400"/>
            <a:ext cx="7772400" cy="1143000"/>
          </a:xfrm>
        </p:spPr>
        <p:txBody>
          <a:bodyPr/>
          <a:lstStyle/>
          <a:p>
            <a:pPr algn="l"/>
            <a:r>
              <a:rPr lang="en-US" sz="2400">
                <a:solidFill>
                  <a:schemeClr val="tx1"/>
                </a:solidFill>
                <a:latin typeface="Arial" charset="0"/>
                <a:ea typeface="Arial" charset="0"/>
                <a:cs typeface="Arial" charset="0"/>
              </a:rPr>
              <a:t>Maximum likelihood ratio test</a:t>
            </a:r>
            <a:r>
              <a:rPr lang="en-US" sz="2400">
                <a:solidFill>
                  <a:schemeClr val="tx1"/>
                </a:solidFill>
              </a:rPr>
              <a:t/>
            </a:r>
            <a:br>
              <a:rPr lang="en-US" sz="2400">
                <a:solidFill>
                  <a:schemeClr val="tx1"/>
                </a:solidFill>
              </a:rPr>
            </a:br>
            <a:endParaRPr lang="en-US" sz="2400">
              <a:solidFill>
                <a:schemeClr val="tx1"/>
              </a:solidFill>
            </a:endParaRPr>
          </a:p>
        </p:txBody>
      </p:sp>
      <p:sp>
        <p:nvSpPr>
          <p:cNvPr id="259075" name="Rectangle 3"/>
          <p:cNvSpPr>
            <a:spLocks noChangeArrowheads="1"/>
          </p:cNvSpPr>
          <p:nvPr/>
        </p:nvSpPr>
        <p:spPr bwMode="auto">
          <a:xfrm>
            <a:off x="304800" y="838200"/>
            <a:ext cx="8001000" cy="5883275"/>
          </a:xfrm>
          <a:prstGeom prst="rect">
            <a:avLst/>
          </a:prstGeom>
          <a:noFill/>
          <a:ln w="9525">
            <a:noFill/>
            <a:miter lim="800000"/>
            <a:headEnd/>
            <a:tailEnd/>
          </a:ln>
          <a:effectLst/>
        </p:spPr>
        <p:txBody>
          <a:bodyPr lIns="91387" tIns="45693" rIns="91387" bIns="45693">
            <a:prstTxWarp prst="textNoShape">
              <a:avLst/>
            </a:prstTxWarp>
            <a:spAutoFit/>
          </a:bodyPr>
          <a:lstStyle/>
          <a:p>
            <a:pPr eaLnBrk="0" hangingPunct="0"/>
            <a:r>
              <a:rPr lang="en-US" sz="2000" b="0">
                <a:latin typeface="Arial" charset="0"/>
              </a:rPr>
              <a:t>If you want to compare two models of evolution (this includes the tree) given a data set, you can utilize the so-called maximum likelihood ratio test.  </a:t>
            </a:r>
          </a:p>
          <a:p>
            <a:pPr eaLnBrk="0" hangingPunct="0"/>
            <a:r>
              <a:rPr lang="en-US" sz="2000" b="0">
                <a:latin typeface="Arial" charset="0"/>
              </a:rPr>
              <a:t>If L</a:t>
            </a:r>
            <a:r>
              <a:rPr lang="en-US" sz="2000" b="0" baseline="-30000">
                <a:latin typeface="Arial" charset="0"/>
              </a:rPr>
              <a:t>1</a:t>
            </a:r>
            <a:r>
              <a:rPr lang="en-US" sz="2000" b="0">
                <a:latin typeface="Arial" charset="0"/>
              </a:rPr>
              <a:t> and L</a:t>
            </a:r>
            <a:r>
              <a:rPr lang="en-US" sz="2000" b="0" baseline="-30000">
                <a:latin typeface="Arial" charset="0"/>
              </a:rPr>
              <a:t>2</a:t>
            </a:r>
            <a:r>
              <a:rPr lang="en-US" sz="2000" b="0">
                <a:latin typeface="Arial" charset="0"/>
              </a:rPr>
              <a:t> are the likelihoods of the two models, d =2(logL</a:t>
            </a:r>
            <a:r>
              <a:rPr lang="en-US" sz="2000" b="0" baseline="-30000">
                <a:latin typeface="Arial" charset="0"/>
              </a:rPr>
              <a:t>1</a:t>
            </a:r>
            <a:r>
              <a:rPr lang="en-US" sz="2000" b="0">
                <a:latin typeface="Arial" charset="0"/>
              </a:rPr>
              <a:t>-logL</a:t>
            </a:r>
            <a:r>
              <a:rPr lang="en-US" sz="2000" b="0" baseline="-30000">
                <a:latin typeface="Arial" charset="0"/>
              </a:rPr>
              <a:t>2</a:t>
            </a:r>
            <a:r>
              <a:rPr lang="en-US" sz="2000" b="0">
                <a:latin typeface="Arial" charset="0"/>
              </a:rPr>
              <a:t>) approximately follows a Chi square distribution with n degrees of freedom. Usually n is the difference in model parameters. I.e., how many parameters are used to describe the substitution process and the tree. In particular n can be the difference in branches between two trees (one tree is more resolved than the other). </a:t>
            </a:r>
          </a:p>
          <a:p>
            <a:pPr eaLnBrk="0" hangingPunct="0"/>
            <a:r>
              <a:rPr lang="en-US" sz="2000" b="0">
                <a:latin typeface="Arial" charset="0"/>
              </a:rPr>
              <a:t>In principle, this test can only be applied if on model is a more refined version of the other. In the particular case, when you compare two trees, one calculated without assuming a </a:t>
            </a:r>
            <a:r>
              <a:rPr lang="en-US" sz="2000" b="0">
                <a:solidFill>
                  <a:schemeClr val="hlink"/>
                </a:solidFill>
                <a:latin typeface="Arial" charset="0"/>
              </a:rPr>
              <a:t>clock</a:t>
            </a:r>
            <a:r>
              <a:rPr lang="en-US" sz="2000" b="0">
                <a:latin typeface="Arial" charset="0"/>
              </a:rPr>
              <a:t>, the other assuming a clock, the degrees of freedom are the number of OTUs – 2  (as all sequences end up in the present at the same level, their branches cannot be freely chosen) . </a:t>
            </a:r>
          </a:p>
          <a:p>
            <a:pPr eaLnBrk="0" hangingPunct="0"/>
            <a:endParaRPr lang="en-US" sz="2000" b="0">
              <a:latin typeface="Arial" charset="0"/>
              <a:ea typeface="Arial" charset="0"/>
              <a:cs typeface="Arial" charset="0"/>
            </a:endParaRPr>
          </a:p>
          <a:p>
            <a:pPr eaLnBrk="0" hangingPunct="0"/>
            <a:r>
              <a:rPr lang="en-US" sz="2000" b="0">
                <a:latin typeface="Arial" charset="0"/>
                <a:ea typeface="Arial" charset="0"/>
                <a:cs typeface="Arial" charset="0"/>
              </a:rPr>
              <a:t>To calculate the probability you can use the </a:t>
            </a:r>
            <a:r>
              <a:rPr lang="en-US" sz="2000" b="0">
                <a:latin typeface="Arial" charset="0"/>
                <a:ea typeface="Arial" charset="0"/>
                <a:cs typeface="Arial" charset="0"/>
                <a:hlinkClick r:id="rId3"/>
              </a:rPr>
              <a:t>CHISQUARE calculator </a:t>
            </a:r>
            <a:r>
              <a:rPr lang="en-US" sz="2000" b="0">
                <a:latin typeface="Arial" charset="0"/>
                <a:ea typeface="Arial" charset="0"/>
                <a:cs typeface="Arial" charset="0"/>
              </a:rPr>
              <a:t>for windows available from Paul Lewis. </a:t>
            </a:r>
            <a:endParaRPr lang="en-US" sz="2000" b="0">
              <a:latin typeface="Arial" charset="0"/>
            </a:endParaRPr>
          </a:p>
          <a:p>
            <a:pPr eaLnBrk="0" hangingPunct="0"/>
            <a:endParaRPr lang="en-US" sz="2000" b="0">
              <a:latin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2"/>
          <p:cNvSpPr>
            <a:spLocks noChangeArrowheads="1"/>
          </p:cNvSpPr>
          <p:nvPr/>
        </p:nvSpPr>
        <p:spPr bwMode="auto">
          <a:xfrm>
            <a:off x="0" y="0"/>
            <a:ext cx="7772400" cy="1143000"/>
          </a:xfrm>
          <a:prstGeom prst="rect">
            <a:avLst/>
          </a:prstGeom>
          <a:noFill/>
          <a:ln w="9525">
            <a:noFill/>
            <a:miter lim="800000"/>
            <a:headEnd/>
            <a:tailEnd/>
          </a:ln>
          <a:effectLst/>
        </p:spPr>
        <p:txBody>
          <a:bodyPr lIns="91387" tIns="45693" rIns="91387" bIns="45693" anchor="ctr">
            <a:prstTxWarp prst="textNoShape">
              <a:avLst/>
            </a:prstTxWarp>
          </a:bodyPr>
          <a:lstStyle/>
          <a:p>
            <a:r>
              <a:rPr lang="en-US" sz="2800" b="0">
                <a:solidFill>
                  <a:srgbClr val="000000"/>
                </a:solidFill>
                <a:latin typeface="Arial" charset="0"/>
                <a:ea typeface="Arial" charset="0"/>
                <a:cs typeface="Arial" charset="0"/>
              </a:rPr>
              <a:t>TREE-PUZZLE allows (cont)</a:t>
            </a:r>
          </a:p>
        </p:txBody>
      </p:sp>
      <p:sp>
        <p:nvSpPr>
          <p:cNvPr id="260099" name="Rectangle 3"/>
          <p:cNvSpPr>
            <a:spLocks noChangeArrowheads="1"/>
          </p:cNvSpPr>
          <p:nvPr/>
        </p:nvSpPr>
        <p:spPr bwMode="auto">
          <a:xfrm>
            <a:off x="457200" y="822328"/>
            <a:ext cx="7848600" cy="5273675"/>
          </a:xfrm>
          <a:prstGeom prst="rect">
            <a:avLst/>
          </a:prstGeom>
          <a:noFill/>
          <a:ln w="9525">
            <a:noFill/>
            <a:miter lim="800000"/>
            <a:headEnd/>
            <a:tailEnd/>
          </a:ln>
          <a:effectLst/>
        </p:spPr>
        <p:txBody>
          <a:bodyPr lIns="91387" tIns="45693" rIns="91387" bIns="45693">
            <a:prstTxWarp prst="textNoShape">
              <a:avLst/>
            </a:prstTxWarp>
            <a:spAutoFit/>
          </a:bodyPr>
          <a:lstStyle/>
          <a:p>
            <a:pPr>
              <a:buFontTx/>
              <a:buBlip>
                <a:blip r:embed="rId3"/>
              </a:buBlip>
            </a:pPr>
            <a:r>
              <a:rPr lang="en-US" sz="2000" b="0">
                <a:solidFill>
                  <a:srgbClr val="000000"/>
                </a:solidFill>
                <a:latin typeface="Arial" charset="0"/>
                <a:ea typeface="Times New Roman" charset="0"/>
                <a:cs typeface="Times New Roman" charset="0"/>
              </a:rPr>
              <a:t> TREEPUZZLE calculates distance matrices using the ml specified model.  These can be used in FITCH or Neighbor.</a:t>
            </a:r>
          </a:p>
          <a:p>
            <a:r>
              <a:rPr lang="en-US" sz="2000" b="0">
                <a:solidFill>
                  <a:srgbClr val="000000"/>
                </a:solidFill>
                <a:latin typeface="Arial" charset="0"/>
                <a:ea typeface="Times New Roman" charset="0"/>
                <a:cs typeface="Times New Roman" charset="0"/>
              </a:rPr>
              <a:t>PUZZLEBOOT automates this approach to do bootstrap analyses – </a:t>
            </a:r>
            <a:br>
              <a:rPr lang="en-US" sz="2000" b="0">
                <a:solidFill>
                  <a:srgbClr val="000000"/>
                </a:solidFill>
                <a:latin typeface="Arial" charset="0"/>
                <a:ea typeface="Times New Roman" charset="0"/>
                <a:cs typeface="Times New Roman" charset="0"/>
              </a:rPr>
            </a:br>
            <a:r>
              <a:rPr lang="en-US" sz="2000" b="0">
                <a:solidFill>
                  <a:schemeClr val="hlink"/>
                </a:solidFill>
                <a:latin typeface="Arial" charset="0"/>
                <a:ea typeface="Times New Roman" charset="0"/>
                <a:cs typeface="Times New Roman" charset="0"/>
              </a:rPr>
              <a:t>WARNING</a:t>
            </a:r>
            <a:r>
              <a:rPr lang="en-US" sz="2000" b="0">
                <a:solidFill>
                  <a:srgbClr val="000000"/>
                </a:solidFill>
                <a:latin typeface="Arial" charset="0"/>
                <a:ea typeface="Times New Roman" charset="0"/>
                <a:cs typeface="Times New Roman" charset="0"/>
              </a:rPr>
              <a:t>: this is a distance matrix analyses!</a:t>
            </a:r>
          </a:p>
          <a:p>
            <a:r>
              <a:rPr lang="en-US" sz="2000" b="0">
                <a:solidFill>
                  <a:srgbClr val="000000"/>
                </a:solidFill>
                <a:latin typeface="Arial" charset="0"/>
                <a:ea typeface="Times New Roman" charset="0"/>
                <a:cs typeface="Times New Roman" charset="0"/>
              </a:rPr>
              <a:t>The official script for PUZZLEBOOT is </a:t>
            </a:r>
            <a:r>
              <a:rPr lang="en-US" sz="2000" b="0">
                <a:solidFill>
                  <a:srgbClr val="000000"/>
                </a:solidFill>
                <a:latin typeface="Arial" charset="0"/>
                <a:ea typeface="Times New Roman" charset="0"/>
                <a:cs typeface="Times New Roman" charset="0"/>
                <a:hlinkClick r:id="rId4"/>
              </a:rPr>
              <a:t>here </a:t>
            </a:r>
            <a:r>
              <a:rPr lang="en-US" sz="2000" b="0">
                <a:solidFill>
                  <a:srgbClr val="000000"/>
                </a:solidFill>
                <a:latin typeface="Arial" charset="0"/>
                <a:ea typeface="Times New Roman" charset="0"/>
                <a:cs typeface="Times New Roman" charset="0"/>
              </a:rPr>
              <a:t>– you need to create a command file (puzzle.cmds), and puzzle needs to be envocable through the command puzzle.</a:t>
            </a:r>
          </a:p>
          <a:p>
            <a:r>
              <a:rPr lang="en-US" sz="2000" b="0">
                <a:solidFill>
                  <a:srgbClr val="000000"/>
                </a:solidFill>
                <a:latin typeface="Arial" charset="0"/>
                <a:ea typeface="Times New Roman" charset="0"/>
                <a:cs typeface="Times New Roman" charset="0"/>
              </a:rPr>
              <a:t>Your input file needs to be the renamed outfile from </a:t>
            </a:r>
            <a:r>
              <a:rPr lang="en-US" sz="2000">
                <a:solidFill>
                  <a:schemeClr val="accent2"/>
                </a:solidFill>
                <a:latin typeface="Arial" charset="0"/>
                <a:ea typeface="Times New Roman" charset="0"/>
                <a:cs typeface="Times New Roman" charset="0"/>
              </a:rPr>
              <a:t>seqboot</a:t>
            </a:r>
          </a:p>
          <a:p>
            <a:r>
              <a:rPr lang="en-US" sz="2000" b="0">
                <a:solidFill>
                  <a:srgbClr val="000000"/>
                </a:solidFill>
                <a:latin typeface="Arial" charset="0"/>
                <a:ea typeface="Times New Roman" charset="0"/>
                <a:cs typeface="Times New Roman" charset="0"/>
              </a:rPr>
              <a:t>A slightly modified working version of </a:t>
            </a:r>
            <a:r>
              <a:rPr lang="en-US" sz="2000" b="0">
                <a:solidFill>
                  <a:srgbClr val="000000"/>
                </a:solidFill>
                <a:latin typeface="Arial" charset="0"/>
                <a:ea typeface="Times New Roman" charset="0"/>
                <a:cs typeface="Times New Roman" charset="0"/>
                <a:hlinkClick r:id="rId5"/>
              </a:rPr>
              <a:t>puzzleboot_mod.sh </a:t>
            </a:r>
            <a:r>
              <a:rPr lang="en-US" sz="2000" b="0">
                <a:solidFill>
                  <a:srgbClr val="000000"/>
                </a:solidFill>
                <a:latin typeface="Arial" charset="0"/>
                <a:ea typeface="Times New Roman" charset="0"/>
                <a:cs typeface="Times New Roman" charset="0"/>
              </a:rPr>
              <a:t>is here, and here is an example for </a:t>
            </a:r>
            <a:r>
              <a:rPr lang="en-US" sz="2000" b="0">
                <a:solidFill>
                  <a:srgbClr val="000000"/>
                </a:solidFill>
                <a:latin typeface="Arial" charset="0"/>
                <a:ea typeface="Times New Roman" charset="0"/>
                <a:cs typeface="Times New Roman" charset="0"/>
                <a:hlinkClick r:id="rId6"/>
              </a:rPr>
              <a:t>puzzle.cmds</a:t>
            </a:r>
            <a:r>
              <a:rPr lang="en-US" sz="2000" b="0">
                <a:solidFill>
                  <a:srgbClr val="000000"/>
                </a:solidFill>
                <a:latin typeface="Arial" charset="0"/>
                <a:ea typeface="Times New Roman" charset="0"/>
                <a:cs typeface="Times New Roman" charset="0"/>
              </a:rPr>
              <a:t> . Read the </a:t>
            </a:r>
            <a:r>
              <a:rPr lang="en-US" sz="2000" b="0">
                <a:solidFill>
                  <a:srgbClr val="000000"/>
                </a:solidFill>
                <a:latin typeface="Arial" charset="0"/>
                <a:ea typeface="Times New Roman" charset="0"/>
                <a:cs typeface="Times New Roman" charset="0"/>
                <a:hlinkClick r:id="rId7"/>
              </a:rPr>
              <a:t>instructions </a:t>
            </a:r>
            <a:r>
              <a:rPr lang="en-US" sz="2000" b="0">
                <a:solidFill>
                  <a:srgbClr val="000000"/>
                </a:solidFill>
                <a:latin typeface="Arial" charset="0"/>
                <a:ea typeface="Times New Roman" charset="0"/>
                <a:cs typeface="Times New Roman" charset="0"/>
              </a:rPr>
              <a:t>before you run this!</a:t>
            </a:r>
          </a:p>
          <a:p>
            <a:pPr>
              <a:buFontTx/>
              <a:buBlip>
                <a:blip r:embed="rId3"/>
              </a:buBlip>
            </a:pPr>
            <a:r>
              <a:rPr lang="en-US" sz="2000" b="0">
                <a:solidFill>
                  <a:srgbClr val="000000"/>
                </a:solidFill>
                <a:latin typeface="Arial" charset="0"/>
                <a:ea typeface="Times New Roman" charset="0"/>
                <a:cs typeface="Times New Roman" charset="0"/>
              </a:rPr>
              <a:t> Maximum likelihood mapping is an excellent way to </a:t>
            </a:r>
          </a:p>
          <a:p>
            <a:r>
              <a:rPr lang="en-US" sz="2000" b="0">
                <a:solidFill>
                  <a:srgbClr val="000000"/>
                </a:solidFill>
                <a:latin typeface="Arial" charset="0"/>
                <a:ea typeface="Times New Roman" charset="0"/>
                <a:cs typeface="Times New Roman" charset="0"/>
              </a:rPr>
              <a:t>assess the phylogenetic information contained in a dataset.</a:t>
            </a:r>
          </a:p>
          <a:p>
            <a:pPr>
              <a:buFontTx/>
              <a:buBlip>
                <a:blip r:embed="rId3"/>
              </a:buBlip>
            </a:pPr>
            <a:r>
              <a:rPr lang="en-US" sz="2000" b="0">
                <a:solidFill>
                  <a:srgbClr val="000000"/>
                </a:solidFill>
                <a:latin typeface="Arial" charset="0"/>
                <a:ea typeface="Times New Roman" charset="0"/>
                <a:cs typeface="Times New Roman" charset="0"/>
              </a:rPr>
              <a:t> ML mapping can be used to calculate the support around one branch.   </a:t>
            </a:r>
          </a:p>
          <a:p>
            <a:r>
              <a:rPr lang="en-US" sz="2000">
                <a:solidFill>
                  <a:schemeClr val="accent2"/>
                </a:solidFill>
                <a:latin typeface="Arial" charset="0"/>
                <a:ea typeface="Arial" charset="0"/>
                <a:cs typeface="Arial" charset="0"/>
              </a:rPr>
              <a:t>@@@ </a:t>
            </a:r>
            <a:r>
              <a:rPr lang="en-US" sz="2000">
                <a:solidFill>
                  <a:srgbClr val="000000"/>
                </a:solidFill>
                <a:latin typeface="Arial" charset="0"/>
                <a:ea typeface="Arial" charset="0"/>
                <a:cs typeface="Arial" charset="0"/>
              </a:rPr>
              <a:t> </a:t>
            </a:r>
            <a:r>
              <a:rPr lang="en-US" sz="2000" b="0">
                <a:solidFill>
                  <a:srgbClr val="000000"/>
                </a:solidFill>
                <a:latin typeface="Arial" charset="0"/>
                <a:ea typeface="Times New Roman" charset="0"/>
                <a:cs typeface="Times New Roman" charset="0"/>
              </a:rPr>
              <a:t>Puzzle is cool, don't leave home without it! </a:t>
            </a:r>
            <a:r>
              <a:rPr lang="en-US" sz="2000">
                <a:solidFill>
                  <a:schemeClr val="accent2"/>
                </a:solidFill>
                <a:latin typeface="Arial" charset="0"/>
                <a:ea typeface="Arial" charset="0"/>
                <a:cs typeface="Arial" charset="0"/>
              </a:rPr>
              <a:t>@@@</a:t>
            </a:r>
            <a:r>
              <a:rPr lang="en-US" sz="2000">
                <a:solidFill>
                  <a:schemeClr val="accent2"/>
                </a:solidFill>
                <a:latin typeface="Arial" charset="0"/>
                <a:ea typeface="Times New Roman" charset="0"/>
                <a:cs typeface="Times New Roman" charset="0"/>
              </a:rPr>
              <a:t> </a:t>
            </a:r>
          </a:p>
          <a:p>
            <a:endParaRPr lang="en-US" sz="2000" b="0">
              <a:solidFill>
                <a:srgbClr val="000000"/>
              </a:solidFill>
              <a:latin typeface="Arial" charset="0"/>
              <a:ea typeface="Times New Roman" charset="0"/>
              <a:cs typeface="Times New Roman" charset="0"/>
            </a:endParaRPr>
          </a:p>
        </p:txBody>
      </p:sp>
    </p:spTree>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5218" name="Picture 2" descr="Bullet2"/>
          <p:cNvPicPr>
            <a:picLocks noChangeAspect="1" noChangeArrowheads="1"/>
          </p:cNvPicPr>
          <p:nvPr/>
        </p:nvPicPr>
        <p:blipFill>
          <a:blip r:embed="rId3"/>
          <a:srcRect/>
          <a:stretch>
            <a:fillRect/>
          </a:stretch>
        </p:blipFill>
        <p:spPr bwMode="auto">
          <a:xfrm>
            <a:off x="-2801938" y="2597154"/>
            <a:ext cx="241300" cy="215900"/>
          </a:xfrm>
          <a:prstGeom prst="rect">
            <a:avLst/>
          </a:prstGeom>
          <a:noFill/>
        </p:spPr>
      </p:pic>
      <p:pic>
        <p:nvPicPr>
          <p:cNvPr id="265219" name="Picture 3" descr="Bullet2"/>
          <p:cNvPicPr>
            <a:picLocks noChangeAspect="1" noChangeArrowheads="1"/>
          </p:cNvPicPr>
          <p:nvPr/>
        </p:nvPicPr>
        <p:blipFill>
          <a:blip r:embed="rId3"/>
          <a:srcRect/>
          <a:stretch>
            <a:fillRect/>
          </a:stretch>
        </p:blipFill>
        <p:spPr bwMode="auto">
          <a:xfrm>
            <a:off x="-2801938" y="2795589"/>
            <a:ext cx="241300" cy="215900"/>
          </a:xfrm>
          <a:prstGeom prst="rect">
            <a:avLst/>
          </a:prstGeom>
          <a:noFill/>
        </p:spPr>
      </p:pic>
      <p:pic>
        <p:nvPicPr>
          <p:cNvPr id="265220" name="Picture 4" descr="Bullet2"/>
          <p:cNvPicPr>
            <a:picLocks noChangeAspect="1" noChangeArrowheads="1"/>
          </p:cNvPicPr>
          <p:nvPr/>
        </p:nvPicPr>
        <p:blipFill>
          <a:blip r:embed="rId3"/>
          <a:srcRect/>
          <a:stretch>
            <a:fillRect/>
          </a:stretch>
        </p:blipFill>
        <p:spPr bwMode="auto">
          <a:xfrm>
            <a:off x="-2801938" y="2994025"/>
            <a:ext cx="241300" cy="215900"/>
          </a:xfrm>
          <a:prstGeom prst="rect">
            <a:avLst/>
          </a:prstGeom>
          <a:noFill/>
        </p:spPr>
      </p:pic>
      <p:pic>
        <p:nvPicPr>
          <p:cNvPr id="265221" name="Picture 5" descr="Bullet2"/>
          <p:cNvPicPr>
            <a:picLocks noChangeAspect="1" noChangeArrowheads="1"/>
          </p:cNvPicPr>
          <p:nvPr/>
        </p:nvPicPr>
        <p:blipFill>
          <a:blip r:embed="rId3"/>
          <a:srcRect/>
          <a:stretch>
            <a:fillRect/>
          </a:stretch>
        </p:blipFill>
        <p:spPr bwMode="auto">
          <a:xfrm>
            <a:off x="-2801938" y="3192466"/>
            <a:ext cx="241300" cy="215900"/>
          </a:xfrm>
          <a:prstGeom prst="rect">
            <a:avLst/>
          </a:prstGeom>
          <a:noFill/>
        </p:spPr>
      </p:pic>
      <p:pic>
        <p:nvPicPr>
          <p:cNvPr id="265222" name="Picture 6" descr="Bullet2"/>
          <p:cNvPicPr>
            <a:picLocks noChangeAspect="1" noChangeArrowheads="1"/>
          </p:cNvPicPr>
          <p:nvPr/>
        </p:nvPicPr>
        <p:blipFill>
          <a:blip r:embed="rId3"/>
          <a:srcRect/>
          <a:stretch>
            <a:fillRect/>
          </a:stretch>
        </p:blipFill>
        <p:spPr bwMode="auto">
          <a:xfrm>
            <a:off x="-2801938" y="3390901"/>
            <a:ext cx="241300" cy="215900"/>
          </a:xfrm>
          <a:prstGeom prst="rect">
            <a:avLst/>
          </a:prstGeom>
          <a:noFill/>
        </p:spPr>
      </p:pic>
      <p:pic>
        <p:nvPicPr>
          <p:cNvPr id="265223" name="Picture 7" descr="Bullet2"/>
          <p:cNvPicPr>
            <a:picLocks noChangeAspect="1" noChangeArrowheads="1"/>
          </p:cNvPicPr>
          <p:nvPr/>
        </p:nvPicPr>
        <p:blipFill>
          <a:blip r:embed="rId3"/>
          <a:srcRect/>
          <a:stretch>
            <a:fillRect/>
          </a:stretch>
        </p:blipFill>
        <p:spPr bwMode="auto">
          <a:xfrm>
            <a:off x="-2801938" y="3589338"/>
            <a:ext cx="241300" cy="215900"/>
          </a:xfrm>
          <a:prstGeom prst="rect">
            <a:avLst/>
          </a:prstGeom>
          <a:noFill/>
        </p:spPr>
      </p:pic>
      <p:pic>
        <p:nvPicPr>
          <p:cNvPr id="265224" name="Picture 8" descr="Bullet2"/>
          <p:cNvPicPr>
            <a:picLocks noChangeAspect="1" noChangeArrowheads="1"/>
          </p:cNvPicPr>
          <p:nvPr/>
        </p:nvPicPr>
        <p:blipFill>
          <a:blip r:embed="rId3"/>
          <a:srcRect/>
          <a:stretch>
            <a:fillRect/>
          </a:stretch>
        </p:blipFill>
        <p:spPr bwMode="auto">
          <a:xfrm>
            <a:off x="-2801938" y="3787779"/>
            <a:ext cx="241300" cy="215900"/>
          </a:xfrm>
          <a:prstGeom prst="rect">
            <a:avLst/>
          </a:prstGeom>
          <a:noFill/>
        </p:spPr>
      </p:pic>
      <p:pic>
        <p:nvPicPr>
          <p:cNvPr id="265225" name="Picture 9" descr="Bullet2"/>
          <p:cNvPicPr>
            <a:picLocks noChangeAspect="1" noChangeArrowheads="1"/>
          </p:cNvPicPr>
          <p:nvPr/>
        </p:nvPicPr>
        <p:blipFill>
          <a:blip r:embed="rId3"/>
          <a:srcRect/>
          <a:stretch>
            <a:fillRect/>
          </a:stretch>
        </p:blipFill>
        <p:spPr bwMode="auto">
          <a:xfrm>
            <a:off x="-2801938" y="3986214"/>
            <a:ext cx="241300" cy="215900"/>
          </a:xfrm>
          <a:prstGeom prst="rect">
            <a:avLst/>
          </a:prstGeom>
          <a:noFill/>
        </p:spPr>
      </p:pic>
      <p:pic>
        <p:nvPicPr>
          <p:cNvPr id="265226" name="Picture 10" descr="Bullet2"/>
          <p:cNvPicPr>
            <a:picLocks noChangeAspect="1" noChangeArrowheads="1"/>
          </p:cNvPicPr>
          <p:nvPr/>
        </p:nvPicPr>
        <p:blipFill>
          <a:blip r:embed="rId3"/>
          <a:srcRect/>
          <a:stretch>
            <a:fillRect/>
          </a:stretch>
        </p:blipFill>
        <p:spPr bwMode="auto">
          <a:xfrm>
            <a:off x="-2479675" y="3986214"/>
            <a:ext cx="241300" cy="215900"/>
          </a:xfrm>
          <a:prstGeom prst="rect">
            <a:avLst/>
          </a:prstGeom>
          <a:noFill/>
        </p:spPr>
      </p:pic>
      <p:pic>
        <p:nvPicPr>
          <p:cNvPr id="265227" name="Picture 11" descr="Bullet2"/>
          <p:cNvPicPr>
            <a:picLocks noChangeAspect="1" noChangeArrowheads="1"/>
          </p:cNvPicPr>
          <p:nvPr/>
        </p:nvPicPr>
        <p:blipFill>
          <a:blip r:embed="rId3"/>
          <a:srcRect/>
          <a:stretch>
            <a:fillRect/>
          </a:stretch>
        </p:blipFill>
        <p:spPr bwMode="auto">
          <a:xfrm>
            <a:off x="-2157413" y="3986214"/>
            <a:ext cx="241300" cy="215900"/>
          </a:xfrm>
          <a:prstGeom prst="rect">
            <a:avLst/>
          </a:prstGeom>
          <a:noFill/>
        </p:spPr>
      </p:pic>
      <p:sp>
        <p:nvSpPr>
          <p:cNvPr id="265228" name="Rectangle 12"/>
          <p:cNvSpPr>
            <a:spLocks noGrp="1" noChangeArrowheads="1"/>
          </p:cNvSpPr>
          <p:nvPr>
            <p:ph type="title"/>
          </p:nvPr>
        </p:nvSpPr>
        <p:spPr>
          <a:xfrm>
            <a:off x="228600" y="0"/>
            <a:ext cx="8915400" cy="762000"/>
          </a:xfrm>
        </p:spPr>
        <p:txBody>
          <a:bodyPr/>
          <a:lstStyle/>
          <a:p>
            <a:pPr algn="l"/>
            <a:r>
              <a:rPr lang="en-US" sz="2800">
                <a:solidFill>
                  <a:srgbClr val="000000"/>
                </a:solidFill>
                <a:latin typeface="Arial" charset="0"/>
                <a:ea typeface="Arial" charset="0"/>
                <a:cs typeface="Arial" charset="0"/>
              </a:rPr>
              <a:t>TREE-PUZZLE – PROBLEMS/DRAWBACKS</a:t>
            </a:r>
            <a:endParaRPr lang="en-US" sz="2800"/>
          </a:p>
        </p:txBody>
      </p:sp>
      <p:sp>
        <p:nvSpPr>
          <p:cNvPr id="265229" name="Rectangle 13"/>
          <p:cNvSpPr>
            <a:spLocks noChangeArrowheads="1"/>
          </p:cNvSpPr>
          <p:nvPr/>
        </p:nvSpPr>
        <p:spPr bwMode="auto">
          <a:xfrm>
            <a:off x="0" y="3184529"/>
            <a:ext cx="9144000" cy="457390"/>
          </a:xfrm>
          <a:prstGeom prst="rect">
            <a:avLst/>
          </a:prstGeom>
          <a:noFill/>
          <a:ln w="9525">
            <a:noFill/>
            <a:miter lim="800000"/>
            <a:headEnd/>
            <a:tailEnd/>
          </a:ln>
          <a:effectLst/>
        </p:spPr>
        <p:txBody>
          <a:bodyPr lIns="91387" tIns="45693" rIns="91387" bIns="45693">
            <a:prstTxWarp prst="textNoShape">
              <a:avLst/>
            </a:prstTxWarp>
            <a:spAutoFit/>
          </a:bodyPr>
          <a:lstStyle/>
          <a:p>
            <a:endParaRPr lang="en-US"/>
          </a:p>
        </p:txBody>
      </p:sp>
      <p:sp>
        <p:nvSpPr>
          <p:cNvPr id="265230" name="Rectangle 14"/>
          <p:cNvSpPr>
            <a:spLocks noChangeArrowheads="1"/>
          </p:cNvSpPr>
          <p:nvPr/>
        </p:nvSpPr>
        <p:spPr bwMode="auto">
          <a:xfrm>
            <a:off x="228600" y="1173164"/>
            <a:ext cx="8229600" cy="4154929"/>
          </a:xfrm>
          <a:prstGeom prst="rect">
            <a:avLst/>
          </a:prstGeom>
          <a:noFill/>
          <a:ln w="9525">
            <a:noFill/>
            <a:miter lim="800000"/>
            <a:headEnd/>
            <a:tailEnd/>
          </a:ln>
          <a:effectLst/>
        </p:spPr>
        <p:txBody>
          <a:bodyPr lIns="91387" tIns="45693" rIns="91387" bIns="45693">
            <a:prstTxWarp prst="textNoShape">
              <a:avLst/>
            </a:prstTxWarp>
            <a:spAutoFit/>
          </a:bodyPr>
          <a:lstStyle/>
          <a:p>
            <a:pPr>
              <a:buFontTx/>
              <a:buBlip>
                <a:blip r:embed="rId4"/>
              </a:buBlip>
            </a:pPr>
            <a:r>
              <a:rPr lang="en-US" sz="2000" b="0">
                <a:solidFill>
                  <a:srgbClr val="000000"/>
                </a:solidFill>
                <a:latin typeface="Arial" charset="0"/>
                <a:ea typeface="Times New Roman" charset="0"/>
                <a:cs typeface="Times New Roman" charset="0"/>
              </a:rPr>
              <a:t> </a:t>
            </a:r>
            <a:r>
              <a:rPr lang="en-US" sz="2200" b="0">
                <a:solidFill>
                  <a:srgbClr val="000000"/>
                </a:solidFill>
                <a:latin typeface="Arial" charset="0"/>
                <a:ea typeface="Arial" charset="0"/>
                <a:cs typeface="Arial" charset="0"/>
              </a:rPr>
              <a:t>The more species you add the lower the support for individual branches. While this is true for all algorithms, in TREE-PUZZLE this can lead to completely unresolved trees with only a few handful of sequences.</a:t>
            </a:r>
            <a:br>
              <a:rPr lang="en-US" sz="2200" b="0">
                <a:solidFill>
                  <a:srgbClr val="000000"/>
                </a:solidFill>
                <a:latin typeface="Arial" charset="0"/>
                <a:ea typeface="Arial" charset="0"/>
                <a:cs typeface="Arial" charset="0"/>
              </a:rPr>
            </a:br>
            <a:endParaRPr lang="en-US" sz="2200" b="0">
              <a:solidFill>
                <a:srgbClr val="000000"/>
              </a:solidFill>
              <a:latin typeface="Arial" charset="0"/>
              <a:ea typeface="Arial" charset="0"/>
              <a:cs typeface="Arial" charset="0"/>
            </a:endParaRPr>
          </a:p>
          <a:p>
            <a:pPr>
              <a:buFontTx/>
              <a:buBlip>
                <a:blip r:embed="rId4"/>
              </a:buBlip>
            </a:pPr>
            <a:r>
              <a:rPr lang="en-US" sz="2200" b="0">
                <a:solidFill>
                  <a:srgbClr val="000000"/>
                </a:solidFill>
                <a:latin typeface="Arial" charset="0"/>
                <a:ea typeface="Arial" charset="0"/>
                <a:cs typeface="Arial" charset="0"/>
              </a:rPr>
              <a:t> Trees calculated via quartet puzzling are usually not completely resolved, and they do not correspond to the ML-tree:</a:t>
            </a:r>
            <a:br>
              <a:rPr lang="en-US" sz="2200" b="0">
                <a:solidFill>
                  <a:srgbClr val="000000"/>
                </a:solidFill>
                <a:latin typeface="Arial" charset="0"/>
                <a:ea typeface="Arial" charset="0"/>
                <a:cs typeface="Arial" charset="0"/>
              </a:rPr>
            </a:br>
            <a:r>
              <a:rPr lang="en-US" sz="2200" b="0">
                <a:solidFill>
                  <a:srgbClr val="000000"/>
                </a:solidFill>
                <a:latin typeface="Arial" charset="0"/>
                <a:ea typeface="Arial" charset="0"/>
                <a:cs typeface="Arial" charset="0"/>
              </a:rPr>
              <a:t>The determined multi-species tree is not the tree with the highest likelihood, rather it is the tree whose topology is supported through ml-quartets, and the lengths of the resolved branches is determined through maximum likelihood. </a:t>
            </a:r>
            <a:endParaRPr lang="en-US" sz="2200" b="0">
              <a:solidFill>
                <a:srgbClr val="000000"/>
              </a:solidFill>
              <a:latin typeface="Arial" charset="0"/>
              <a:ea typeface="Times New Roman" charset="0"/>
              <a:cs typeface="Times New Roman" charset="0"/>
            </a:endParaRPr>
          </a:p>
          <a:p>
            <a:endParaRPr lang="en-US" sz="2200" b="0">
              <a:solidFill>
                <a:srgbClr val="000000"/>
              </a:solidFill>
              <a:latin typeface="Arial" charset="0"/>
              <a:ea typeface="Times New Roman" charset="0"/>
              <a:cs typeface="Times New Roman" charset="0"/>
            </a:endParaRPr>
          </a:p>
        </p:txBody>
      </p:sp>
    </p:spTree>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Text Box 2"/>
          <p:cNvSpPr txBox="1">
            <a:spLocks noChangeArrowheads="1"/>
          </p:cNvSpPr>
          <p:nvPr/>
        </p:nvSpPr>
        <p:spPr bwMode="auto">
          <a:xfrm>
            <a:off x="1600204" y="228602"/>
            <a:ext cx="5503173" cy="701801"/>
          </a:xfrm>
          <a:prstGeom prst="rect">
            <a:avLst/>
          </a:prstGeom>
          <a:noFill/>
          <a:ln w="9525">
            <a:noFill/>
            <a:miter lim="800000"/>
            <a:headEnd/>
            <a:tailEnd/>
          </a:ln>
          <a:effectLst/>
        </p:spPr>
        <p:txBody>
          <a:bodyPr wrap="none" lIns="91387" tIns="45693" rIns="91387" bIns="45693">
            <a:prstTxWarp prst="textNoShape">
              <a:avLst/>
            </a:prstTxWarp>
            <a:spAutoFit/>
          </a:bodyPr>
          <a:lstStyle/>
          <a:p>
            <a:r>
              <a:rPr lang="en-US" sz="4000" b="0">
                <a:solidFill>
                  <a:srgbClr val="FFFF00"/>
                </a:solidFill>
                <a:latin typeface="Arial" charset="0"/>
              </a:rPr>
              <a:t>Elliot Sober’s Gremlins</a:t>
            </a:r>
          </a:p>
        </p:txBody>
      </p:sp>
      <p:sp>
        <p:nvSpPr>
          <p:cNvPr id="372739" name="Rectangle 3"/>
          <p:cNvSpPr>
            <a:spLocks noChangeArrowheads="1"/>
          </p:cNvSpPr>
          <p:nvPr/>
        </p:nvSpPr>
        <p:spPr bwMode="auto">
          <a:xfrm>
            <a:off x="169868" y="4051300"/>
            <a:ext cx="4910137" cy="2654300"/>
          </a:xfrm>
          <a:prstGeom prst="rect">
            <a:avLst/>
          </a:prstGeom>
          <a:solidFill>
            <a:srgbClr val="33CC33"/>
          </a:solidFill>
          <a:ln w="9525">
            <a:solidFill>
              <a:srgbClr val="000000"/>
            </a:solidFill>
            <a:miter lim="800000"/>
            <a:headEnd/>
            <a:tailEnd/>
          </a:ln>
          <a:effectLst/>
        </p:spPr>
        <p:txBody>
          <a:bodyPr wrap="none" lIns="91387" tIns="45693" rIns="91387" bIns="45693" anchor="ctr">
            <a:prstTxWarp prst="textNoShape">
              <a:avLst/>
            </a:prstTxWarp>
          </a:bodyPr>
          <a:lstStyle/>
          <a:p>
            <a:pPr algn="ctr"/>
            <a:endParaRPr lang="en-US" b="0">
              <a:solidFill>
                <a:srgbClr val="FFFFFF"/>
              </a:solidFill>
            </a:endParaRPr>
          </a:p>
        </p:txBody>
      </p:sp>
      <p:sp>
        <p:nvSpPr>
          <p:cNvPr id="372740" name="AutoShape 4"/>
          <p:cNvSpPr>
            <a:spLocks noChangeArrowheads="1"/>
          </p:cNvSpPr>
          <p:nvPr/>
        </p:nvSpPr>
        <p:spPr bwMode="auto">
          <a:xfrm>
            <a:off x="0" y="1066800"/>
            <a:ext cx="5334000" cy="2984500"/>
          </a:xfrm>
          <a:prstGeom prst="triangle">
            <a:avLst>
              <a:gd name="adj" fmla="val 48454"/>
            </a:avLst>
          </a:prstGeom>
          <a:solidFill>
            <a:schemeClr val="folHlink"/>
          </a:solidFill>
          <a:ln w="9525">
            <a:solidFill>
              <a:srgbClr val="000000"/>
            </a:solidFill>
            <a:miter lim="800000"/>
            <a:headEnd/>
            <a:tailEnd/>
          </a:ln>
          <a:effectLst/>
        </p:spPr>
        <p:txBody>
          <a:bodyPr wrap="none" lIns="91387" tIns="45693" rIns="91387" bIns="45693" anchor="ctr">
            <a:prstTxWarp prst="textNoShape">
              <a:avLst/>
            </a:prstTxWarp>
          </a:bodyPr>
          <a:lstStyle/>
          <a:p>
            <a:endParaRPr lang="en-US"/>
          </a:p>
        </p:txBody>
      </p:sp>
      <p:sp>
        <p:nvSpPr>
          <p:cNvPr id="372741" name="Rectangle 5"/>
          <p:cNvSpPr>
            <a:spLocks noChangeArrowheads="1"/>
          </p:cNvSpPr>
          <p:nvPr/>
        </p:nvSpPr>
        <p:spPr bwMode="auto">
          <a:xfrm>
            <a:off x="584200" y="4714875"/>
            <a:ext cx="1016000" cy="1106488"/>
          </a:xfrm>
          <a:prstGeom prst="rect">
            <a:avLst/>
          </a:prstGeom>
          <a:solidFill>
            <a:schemeClr val="accent2"/>
          </a:solidFill>
          <a:ln w="9525">
            <a:solidFill>
              <a:srgbClr val="000000"/>
            </a:solidFill>
            <a:miter lim="800000"/>
            <a:headEnd/>
            <a:tailEnd/>
          </a:ln>
          <a:effectLst/>
        </p:spPr>
        <p:txBody>
          <a:bodyPr wrap="none" lIns="91387" tIns="45693" rIns="91387" bIns="45693" anchor="ctr">
            <a:prstTxWarp prst="textNoShape">
              <a:avLst/>
            </a:prstTxWarp>
          </a:bodyPr>
          <a:lstStyle/>
          <a:p>
            <a:endParaRPr lang="en-US"/>
          </a:p>
        </p:txBody>
      </p:sp>
      <p:sp>
        <p:nvSpPr>
          <p:cNvPr id="372742" name="Rectangle 6"/>
          <p:cNvSpPr>
            <a:spLocks noChangeArrowheads="1"/>
          </p:cNvSpPr>
          <p:nvPr/>
        </p:nvSpPr>
        <p:spPr bwMode="auto">
          <a:xfrm>
            <a:off x="2057405" y="4826001"/>
            <a:ext cx="1184275" cy="1879600"/>
          </a:xfrm>
          <a:prstGeom prst="rect">
            <a:avLst/>
          </a:prstGeom>
          <a:solidFill>
            <a:srgbClr val="000000"/>
          </a:solidFill>
          <a:ln w="9525">
            <a:solidFill>
              <a:srgbClr val="000000"/>
            </a:solidFill>
            <a:miter lim="800000"/>
            <a:headEnd/>
            <a:tailEnd/>
          </a:ln>
          <a:effectLst/>
        </p:spPr>
        <p:txBody>
          <a:bodyPr wrap="none" lIns="91387" tIns="45693" rIns="91387" bIns="45693" anchor="ctr">
            <a:prstTxWarp prst="textNoShape">
              <a:avLst/>
            </a:prstTxWarp>
          </a:bodyPr>
          <a:lstStyle/>
          <a:p>
            <a:endParaRPr lang="en-US"/>
          </a:p>
        </p:txBody>
      </p:sp>
      <p:sp>
        <p:nvSpPr>
          <p:cNvPr id="372743" name="Rectangle 7"/>
          <p:cNvSpPr>
            <a:spLocks noChangeArrowheads="1"/>
          </p:cNvSpPr>
          <p:nvPr/>
        </p:nvSpPr>
        <p:spPr bwMode="auto">
          <a:xfrm>
            <a:off x="3657600" y="4714875"/>
            <a:ext cx="1016000" cy="1106488"/>
          </a:xfrm>
          <a:prstGeom prst="rect">
            <a:avLst/>
          </a:prstGeom>
          <a:solidFill>
            <a:schemeClr val="accent2"/>
          </a:solidFill>
          <a:ln w="9525">
            <a:solidFill>
              <a:srgbClr val="000000"/>
            </a:solidFill>
            <a:miter lim="800000"/>
            <a:headEnd/>
            <a:tailEnd/>
          </a:ln>
          <a:effectLst/>
        </p:spPr>
        <p:txBody>
          <a:bodyPr wrap="none" lIns="91387" tIns="45693" rIns="91387" bIns="45693" anchor="ctr">
            <a:prstTxWarp prst="textNoShape">
              <a:avLst/>
            </a:prstTxWarp>
          </a:bodyPr>
          <a:lstStyle/>
          <a:p>
            <a:endParaRPr lang="en-US"/>
          </a:p>
        </p:txBody>
      </p:sp>
      <p:sp>
        <p:nvSpPr>
          <p:cNvPr id="372744" name="Text Box 8"/>
          <p:cNvSpPr txBox="1">
            <a:spLocks noChangeArrowheads="1"/>
          </p:cNvSpPr>
          <p:nvPr/>
        </p:nvSpPr>
        <p:spPr bwMode="auto">
          <a:xfrm>
            <a:off x="2438400" y="1371600"/>
            <a:ext cx="304800" cy="457200"/>
          </a:xfrm>
          <a:prstGeom prst="rect">
            <a:avLst/>
          </a:prstGeom>
          <a:noFill/>
          <a:ln w="9525">
            <a:noFill/>
            <a:miter lim="800000"/>
            <a:headEnd/>
            <a:tailEnd/>
          </a:ln>
          <a:effectLst/>
        </p:spPr>
        <p:txBody>
          <a:bodyPr lIns="91387" tIns="45693" rIns="91387" bIns="45693">
            <a:prstTxWarp prst="textNoShape">
              <a:avLst/>
            </a:prstTxWarp>
            <a:spAutoFit/>
          </a:bodyPr>
          <a:lstStyle/>
          <a:p>
            <a:pPr>
              <a:spcBef>
                <a:spcPct val="50000"/>
              </a:spcBef>
            </a:pPr>
            <a:r>
              <a:rPr lang="en-US">
                <a:solidFill>
                  <a:srgbClr val="000000"/>
                </a:solidFill>
              </a:rPr>
              <a:t>?</a:t>
            </a:r>
          </a:p>
        </p:txBody>
      </p:sp>
      <p:sp>
        <p:nvSpPr>
          <p:cNvPr id="372745" name="Text Box 9"/>
          <p:cNvSpPr txBox="1">
            <a:spLocks noChangeArrowheads="1"/>
          </p:cNvSpPr>
          <p:nvPr/>
        </p:nvSpPr>
        <p:spPr bwMode="auto">
          <a:xfrm>
            <a:off x="4343400" y="3429000"/>
            <a:ext cx="304800" cy="457200"/>
          </a:xfrm>
          <a:prstGeom prst="rect">
            <a:avLst/>
          </a:prstGeom>
          <a:noFill/>
          <a:ln w="9525">
            <a:noFill/>
            <a:miter lim="800000"/>
            <a:headEnd/>
            <a:tailEnd/>
          </a:ln>
          <a:effectLst/>
        </p:spPr>
        <p:txBody>
          <a:bodyPr lIns="91387" tIns="45693" rIns="91387" bIns="45693">
            <a:prstTxWarp prst="textNoShape">
              <a:avLst/>
            </a:prstTxWarp>
            <a:spAutoFit/>
          </a:bodyPr>
          <a:lstStyle/>
          <a:p>
            <a:pPr>
              <a:spcBef>
                <a:spcPct val="50000"/>
              </a:spcBef>
            </a:pPr>
            <a:r>
              <a:rPr lang="en-US">
                <a:solidFill>
                  <a:srgbClr val="000000"/>
                </a:solidFill>
              </a:rPr>
              <a:t>?</a:t>
            </a:r>
          </a:p>
        </p:txBody>
      </p:sp>
      <p:sp>
        <p:nvSpPr>
          <p:cNvPr id="372746" name="Text Box 10"/>
          <p:cNvSpPr txBox="1">
            <a:spLocks noChangeArrowheads="1"/>
          </p:cNvSpPr>
          <p:nvPr/>
        </p:nvSpPr>
        <p:spPr bwMode="auto">
          <a:xfrm>
            <a:off x="762000" y="3429000"/>
            <a:ext cx="304800" cy="457200"/>
          </a:xfrm>
          <a:prstGeom prst="rect">
            <a:avLst/>
          </a:prstGeom>
          <a:noFill/>
          <a:ln w="9525">
            <a:noFill/>
            <a:miter lim="800000"/>
            <a:headEnd/>
            <a:tailEnd/>
          </a:ln>
          <a:effectLst/>
        </p:spPr>
        <p:txBody>
          <a:bodyPr lIns="91387" tIns="45693" rIns="91387" bIns="45693">
            <a:prstTxWarp prst="textNoShape">
              <a:avLst/>
            </a:prstTxWarp>
            <a:spAutoFit/>
          </a:bodyPr>
          <a:lstStyle/>
          <a:p>
            <a:pPr>
              <a:spcBef>
                <a:spcPct val="50000"/>
              </a:spcBef>
            </a:pPr>
            <a:r>
              <a:rPr lang="en-US">
                <a:solidFill>
                  <a:srgbClr val="000000"/>
                </a:solidFill>
              </a:rPr>
              <a:t>?</a:t>
            </a:r>
          </a:p>
        </p:txBody>
      </p:sp>
      <p:sp>
        <p:nvSpPr>
          <p:cNvPr id="372747" name="Text Box 11"/>
          <p:cNvSpPr txBox="1">
            <a:spLocks noChangeArrowheads="1"/>
          </p:cNvSpPr>
          <p:nvPr/>
        </p:nvSpPr>
        <p:spPr bwMode="auto">
          <a:xfrm>
            <a:off x="5410200" y="2438400"/>
            <a:ext cx="3581400" cy="2835275"/>
          </a:xfrm>
          <a:prstGeom prst="rect">
            <a:avLst/>
          </a:prstGeom>
          <a:noFill/>
          <a:ln w="9525">
            <a:noFill/>
            <a:miter lim="800000"/>
            <a:headEnd/>
            <a:tailEnd/>
          </a:ln>
          <a:effectLst/>
        </p:spPr>
        <p:txBody>
          <a:bodyPr lIns="91387" tIns="45693" rIns="91387" bIns="45693">
            <a:prstTxWarp prst="textNoShape">
              <a:avLst/>
            </a:prstTxWarp>
            <a:spAutoFit/>
          </a:bodyPr>
          <a:lstStyle/>
          <a:p>
            <a:r>
              <a:rPr lang="en-US" sz="2000" b="0">
                <a:solidFill>
                  <a:srgbClr val="FF66CC"/>
                </a:solidFill>
                <a:latin typeface="Arial" charset="0"/>
              </a:rPr>
              <a:t>Hypothesis</a:t>
            </a:r>
            <a:r>
              <a:rPr lang="en-US" sz="2000" b="0">
                <a:solidFill>
                  <a:srgbClr val="FFFFFF"/>
                </a:solidFill>
                <a:latin typeface="Arial" charset="0"/>
              </a:rPr>
              <a:t>: </a:t>
            </a:r>
            <a:r>
              <a:rPr lang="en-US" sz="2000" b="0" i="1">
                <a:solidFill>
                  <a:srgbClr val="FFFFFF"/>
                </a:solidFill>
                <a:latin typeface="Arial" charset="0"/>
              </a:rPr>
              <a:t>gremlins in the attic playing bowling</a:t>
            </a:r>
            <a:endParaRPr lang="en-US" sz="2000" b="0">
              <a:solidFill>
                <a:srgbClr val="FFFFFF"/>
              </a:solidFill>
              <a:latin typeface="Arial" charset="0"/>
            </a:endParaRPr>
          </a:p>
          <a:p>
            <a:endParaRPr lang="en-US" sz="2000" b="0">
              <a:solidFill>
                <a:srgbClr val="FFFFFF"/>
              </a:solidFill>
              <a:latin typeface="Arial" charset="0"/>
            </a:endParaRPr>
          </a:p>
          <a:p>
            <a:r>
              <a:rPr lang="en-US" sz="2000" b="0">
                <a:solidFill>
                  <a:srgbClr val="FFFFFF"/>
                </a:solidFill>
                <a:latin typeface="Arial" charset="0"/>
              </a:rPr>
              <a:t>Likelihood = </a:t>
            </a:r>
            <a:br>
              <a:rPr lang="en-US" sz="2000" b="0">
                <a:solidFill>
                  <a:srgbClr val="FFFFFF"/>
                </a:solidFill>
                <a:latin typeface="Arial" charset="0"/>
              </a:rPr>
            </a:br>
            <a:r>
              <a:rPr lang="en-US" sz="2000" b="0">
                <a:solidFill>
                  <a:srgbClr val="FFFFFF"/>
                </a:solidFill>
                <a:latin typeface="Arial" charset="0"/>
              </a:rPr>
              <a:t>  </a:t>
            </a:r>
            <a:r>
              <a:rPr lang="en-US" sz="2000" b="0" i="1">
                <a:solidFill>
                  <a:srgbClr val="FF66CC"/>
                </a:solidFill>
                <a:latin typeface="Arial" charset="0"/>
              </a:rPr>
              <a:t>P(noise|gremlins in the attic)</a:t>
            </a:r>
            <a:r>
              <a:rPr lang="en-US" sz="2000" b="0">
                <a:solidFill>
                  <a:srgbClr val="FFFFFF"/>
                </a:solidFill>
                <a:latin typeface="Arial" charset="0"/>
              </a:rPr>
              <a:t> </a:t>
            </a:r>
          </a:p>
          <a:p>
            <a:endParaRPr lang="en-US" sz="2000" b="0">
              <a:solidFill>
                <a:srgbClr val="FFFFFF"/>
              </a:solidFill>
              <a:latin typeface="Arial" charset="0"/>
            </a:endParaRPr>
          </a:p>
          <a:p>
            <a:r>
              <a:rPr lang="en-US" sz="2000" b="0" i="1">
                <a:solidFill>
                  <a:srgbClr val="FF66CC"/>
                </a:solidFill>
                <a:latin typeface="Arial" charset="0"/>
              </a:rPr>
              <a:t>  </a:t>
            </a:r>
          </a:p>
          <a:p>
            <a:endParaRPr lang="en-US" sz="2000" b="0" i="1">
              <a:solidFill>
                <a:srgbClr val="FF66CC"/>
              </a:solidFill>
              <a:latin typeface="Arial" charset="0"/>
            </a:endParaRPr>
          </a:p>
          <a:p>
            <a:r>
              <a:rPr lang="en-US" sz="2000" b="0" i="1">
                <a:solidFill>
                  <a:srgbClr val="FF66CC"/>
                </a:solidFill>
                <a:latin typeface="Arial" charset="0"/>
              </a:rPr>
              <a:t>  P(gremlins in the attic|noise)</a:t>
            </a:r>
            <a:endParaRPr lang="en-US" sz="2000" b="0" i="1">
              <a:solidFill>
                <a:srgbClr val="FFFFFF"/>
              </a:solidFill>
              <a:latin typeface="Arial" charset="0"/>
            </a:endParaRPr>
          </a:p>
        </p:txBody>
      </p:sp>
      <p:sp>
        <p:nvSpPr>
          <p:cNvPr id="372748" name="Text Box 12"/>
          <p:cNvSpPr txBox="1">
            <a:spLocks noChangeArrowheads="1"/>
          </p:cNvSpPr>
          <p:nvPr/>
        </p:nvSpPr>
        <p:spPr bwMode="auto">
          <a:xfrm>
            <a:off x="5486400" y="1219200"/>
            <a:ext cx="3048000" cy="701675"/>
          </a:xfrm>
          <a:prstGeom prst="rect">
            <a:avLst/>
          </a:prstGeom>
          <a:noFill/>
          <a:ln w="9525">
            <a:noFill/>
            <a:miter lim="800000"/>
            <a:headEnd/>
            <a:tailEnd/>
          </a:ln>
          <a:effectLst/>
        </p:spPr>
        <p:txBody>
          <a:bodyPr lIns="91387" tIns="45693" rIns="91387" bIns="45693">
            <a:prstTxWarp prst="textNoShape">
              <a:avLst/>
            </a:prstTxWarp>
            <a:spAutoFit/>
          </a:bodyPr>
          <a:lstStyle/>
          <a:p>
            <a:r>
              <a:rPr lang="en-US" sz="2000" b="0">
                <a:solidFill>
                  <a:srgbClr val="FF66CC"/>
                </a:solidFill>
                <a:latin typeface="Arial" charset="0"/>
              </a:rPr>
              <a:t>Observation</a:t>
            </a:r>
            <a:r>
              <a:rPr lang="en-US" sz="2000" b="0">
                <a:solidFill>
                  <a:srgbClr val="FFFFFF"/>
                </a:solidFill>
                <a:latin typeface="Arial" charset="0"/>
              </a:rPr>
              <a:t>: Loud noise in the attic</a:t>
            </a:r>
            <a:endParaRPr lang="en-US" b="0">
              <a:solidFill>
                <a:srgbClr val="FFFF00"/>
              </a:solidFill>
            </a:endParaRPr>
          </a:p>
        </p:txBody>
      </p:sp>
      <p:pic>
        <p:nvPicPr>
          <p:cNvPr id="372749" name="Picture 13" descr="gremlin"/>
          <p:cNvPicPr>
            <a:picLocks noChangeAspect="1" noChangeArrowheads="1"/>
          </p:cNvPicPr>
          <p:nvPr/>
        </p:nvPicPr>
        <p:blipFill>
          <a:blip r:embed="rId4"/>
          <a:srcRect/>
          <a:stretch>
            <a:fillRect/>
          </a:stretch>
        </p:blipFill>
        <p:spPr bwMode="auto">
          <a:xfrm>
            <a:off x="1905001" y="1905000"/>
            <a:ext cx="1449388" cy="2095500"/>
          </a:xfrm>
          <a:prstGeom prst="rect">
            <a:avLst/>
          </a:prstGeom>
          <a:noFill/>
        </p:spPr>
      </p:pic>
    </p:spTree>
  </p:cSld>
  <p:clrMapOvr>
    <a:overrideClrMapping bg1="dk2" tx1="lt1" bg2="dk1" tx2="lt2" accent1="accent1" accent2="accent2" accent3="accent3" accent4="accent4" accent5="accent5" accent6="accent6" hlink="hlink" folHlink="folHlink"/>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372749"/>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3727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2747" grpId="0"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7038" y="1828800"/>
            <a:ext cx="9497962" cy="533400"/>
          </a:xfrm>
          <a:prstGeom prst="rect">
            <a:avLst/>
          </a:prstGeom>
        </p:spPr>
      </p:pic>
      <p:sp>
        <p:nvSpPr>
          <p:cNvPr id="4" name="TextBox 3"/>
          <p:cNvSpPr txBox="1"/>
          <p:nvPr/>
        </p:nvSpPr>
        <p:spPr>
          <a:xfrm>
            <a:off x="21167" y="1143001"/>
            <a:ext cx="6088553" cy="457390"/>
          </a:xfrm>
          <a:prstGeom prst="rect">
            <a:avLst/>
          </a:prstGeom>
          <a:noFill/>
        </p:spPr>
        <p:txBody>
          <a:bodyPr wrap="none" lIns="91387" tIns="45693" rIns="91387" bIns="45693" rtlCol="0">
            <a:spAutoFit/>
          </a:bodyPr>
          <a:lstStyle/>
          <a:p>
            <a:r>
              <a:rPr lang="en-US" dirty="0" smtClean="0"/>
              <a:t>To sort Keys by their value (See class 4 &amp;5):</a:t>
            </a:r>
            <a:endParaRPr lang="en-US" dirty="0"/>
          </a:p>
        </p:txBody>
      </p:sp>
      <p:sp>
        <p:nvSpPr>
          <p:cNvPr id="5" name="TextBox 4"/>
          <p:cNvSpPr txBox="1"/>
          <p:nvPr/>
        </p:nvSpPr>
        <p:spPr>
          <a:xfrm>
            <a:off x="2" y="2438405"/>
            <a:ext cx="469493" cy="461610"/>
          </a:xfrm>
          <a:prstGeom prst="rect">
            <a:avLst/>
          </a:prstGeom>
          <a:noFill/>
        </p:spPr>
        <p:txBody>
          <a:bodyPr wrap="none" lIns="91387" tIns="45693" rIns="91387" bIns="45693" rtlCol="0">
            <a:spAutoFit/>
          </a:bodyPr>
          <a:lstStyle/>
          <a:p>
            <a:r>
              <a:rPr lang="en-US" dirty="0" smtClean="0"/>
              <a:t>or</a:t>
            </a:r>
            <a:endParaRPr lang="en-US" dirty="0"/>
          </a:p>
        </p:txBody>
      </p:sp>
      <p:pic>
        <p:nvPicPr>
          <p:cNvPr id="7" name="Picture 6"/>
          <p:cNvPicPr>
            <a:picLocks noChangeAspect="1"/>
          </p:cNvPicPr>
          <p:nvPr/>
        </p:nvPicPr>
        <p:blipFill>
          <a:blip r:embed="rId3"/>
          <a:stretch>
            <a:fillRect/>
          </a:stretch>
        </p:blipFill>
        <p:spPr>
          <a:xfrm>
            <a:off x="16933" y="3048000"/>
            <a:ext cx="8133210" cy="2133600"/>
          </a:xfrm>
          <a:prstGeom prst="rect">
            <a:avLst/>
          </a:prstGeom>
        </p:spPr>
      </p:pic>
    </p:spTree>
    <p:extLst>
      <p:ext uri="{BB962C8B-B14F-4D97-AF65-F5344CB8AC3E}">
        <p14:creationId xmlns:p14="http://schemas.microsoft.com/office/powerpoint/2010/main" val="273803584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50" name="Rectangle 2"/>
          <p:cNvSpPr>
            <a:spLocks noGrp="1" noChangeArrowheads="1"/>
          </p:cNvSpPr>
          <p:nvPr>
            <p:ph type="title"/>
          </p:nvPr>
        </p:nvSpPr>
        <p:spPr>
          <a:xfrm>
            <a:off x="698500" y="166688"/>
            <a:ext cx="7772400" cy="609600"/>
          </a:xfrm>
        </p:spPr>
        <p:txBody>
          <a:bodyPr/>
          <a:lstStyle/>
          <a:p>
            <a:r>
              <a:rPr lang="en-US">
                <a:latin typeface="Arial" charset="0"/>
              </a:rPr>
              <a:t>Bayes’ Theorem</a:t>
            </a:r>
          </a:p>
        </p:txBody>
      </p:sp>
      <p:pic>
        <p:nvPicPr>
          <p:cNvPr id="360451" name="Picture 3" descr="Bayes"/>
          <p:cNvPicPr>
            <a:picLocks noChangeAspect="1" noChangeArrowheads="1"/>
          </p:cNvPicPr>
          <p:nvPr/>
        </p:nvPicPr>
        <p:blipFill>
          <a:blip r:embed="rId4"/>
          <a:srcRect/>
          <a:stretch>
            <a:fillRect/>
          </a:stretch>
        </p:blipFill>
        <p:spPr bwMode="auto">
          <a:xfrm>
            <a:off x="150818" y="1573213"/>
            <a:ext cx="2486025" cy="2667000"/>
          </a:xfrm>
          <a:prstGeom prst="rect">
            <a:avLst/>
          </a:prstGeom>
          <a:noFill/>
        </p:spPr>
      </p:pic>
      <p:sp>
        <p:nvSpPr>
          <p:cNvPr id="360452" name="Text Box 4"/>
          <p:cNvSpPr txBox="1">
            <a:spLocks noChangeArrowheads="1"/>
          </p:cNvSpPr>
          <p:nvPr/>
        </p:nvSpPr>
        <p:spPr bwMode="auto">
          <a:xfrm>
            <a:off x="93663" y="4405315"/>
            <a:ext cx="2590800" cy="525281"/>
          </a:xfrm>
          <a:prstGeom prst="rect">
            <a:avLst/>
          </a:prstGeom>
          <a:noFill/>
          <a:ln w="9525">
            <a:noFill/>
            <a:miter lim="800000"/>
            <a:headEnd/>
            <a:tailEnd/>
          </a:ln>
          <a:effectLst/>
        </p:spPr>
        <p:txBody>
          <a:bodyPr lIns="91387" tIns="45693" rIns="91387" bIns="45693">
            <a:prstTxWarp prst="textNoShape">
              <a:avLst/>
            </a:prstTxWarp>
            <a:spAutoFit/>
          </a:bodyPr>
          <a:lstStyle/>
          <a:p>
            <a:pPr algn="ctr">
              <a:spcBef>
                <a:spcPct val="50000"/>
              </a:spcBef>
            </a:pPr>
            <a:r>
              <a:rPr lang="en-US" sz="1400" b="0">
                <a:latin typeface="Arial" charset="0"/>
              </a:rPr>
              <a:t>Reverend Thomas Bayes (1702-1761)</a:t>
            </a:r>
          </a:p>
        </p:txBody>
      </p:sp>
      <p:sp>
        <p:nvSpPr>
          <p:cNvPr id="360453" name="AutoShape 5"/>
          <p:cNvSpPr>
            <a:spLocks/>
          </p:cNvSpPr>
          <p:nvPr/>
        </p:nvSpPr>
        <p:spPr bwMode="auto">
          <a:xfrm rot="5400000">
            <a:off x="3971930" y="2233613"/>
            <a:ext cx="331787" cy="1697038"/>
          </a:xfrm>
          <a:prstGeom prst="rightBrace">
            <a:avLst>
              <a:gd name="adj1" fmla="val 42624"/>
              <a:gd name="adj2" fmla="val 50000"/>
            </a:avLst>
          </a:prstGeom>
          <a:noFill/>
          <a:ln w="9525">
            <a:solidFill>
              <a:srgbClr val="FF3300"/>
            </a:solidFill>
            <a:round/>
            <a:headEnd/>
            <a:tailEnd/>
          </a:ln>
          <a:effectLst/>
        </p:spPr>
        <p:txBody>
          <a:bodyPr wrap="none" lIns="91387" tIns="45693" rIns="91387" bIns="45693" anchor="ctr">
            <a:prstTxWarp prst="textNoShape">
              <a:avLst/>
            </a:prstTxWarp>
          </a:bodyPr>
          <a:lstStyle/>
          <a:p>
            <a:endParaRPr lang="en-US"/>
          </a:p>
        </p:txBody>
      </p:sp>
      <p:sp>
        <p:nvSpPr>
          <p:cNvPr id="360454" name="AutoShape 6"/>
          <p:cNvSpPr>
            <a:spLocks/>
          </p:cNvSpPr>
          <p:nvPr/>
        </p:nvSpPr>
        <p:spPr bwMode="auto">
          <a:xfrm rot="16200000" flipV="1">
            <a:off x="7299325" y="1273175"/>
            <a:ext cx="331788" cy="1627188"/>
          </a:xfrm>
          <a:prstGeom prst="rightBrace">
            <a:avLst>
              <a:gd name="adj1" fmla="val 40869"/>
              <a:gd name="adj2" fmla="val 47708"/>
            </a:avLst>
          </a:prstGeom>
          <a:noFill/>
          <a:ln w="9525">
            <a:solidFill>
              <a:schemeClr val="tx1"/>
            </a:solidFill>
            <a:round/>
            <a:headEnd/>
            <a:tailEnd/>
          </a:ln>
          <a:effectLst/>
        </p:spPr>
        <p:txBody>
          <a:bodyPr wrap="none" lIns="91387" tIns="45693" rIns="91387" bIns="45693" anchor="ctr">
            <a:prstTxWarp prst="textNoShape">
              <a:avLst/>
            </a:prstTxWarp>
          </a:bodyPr>
          <a:lstStyle/>
          <a:p>
            <a:endParaRPr lang="en-US"/>
          </a:p>
        </p:txBody>
      </p:sp>
      <p:sp>
        <p:nvSpPr>
          <p:cNvPr id="360455" name="AutoShape 7"/>
          <p:cNvSpPr>
            <a:spLocks/>
          </p:cNvSpPr>
          <p:nvPr/>
        </p:nvSpPr>
        <p:spPr bwMode="auto">
          <a:xfrm rot="5400000">
            <a:off x="5651500" y="2487615"/>
            <a:ext cx="331788" cy="1166812"/>
          </a:xfrm>
          <a:prstGeom prst="rightBrace">
            <a:avLst>
              <a:gd name="adj1" fmla="val 29306"/>
              <a:gd name="adj2" fmla="val 50000"/>
            </a:avLst>
          </a:prstGeom>
          <a:noFill/>
          <a:ln w="9525">
            <a:solidFill>
              <a:schemeClr val="accent1"/>
            </a:solidFill>
            <a:round/>
            <a:headEnd/>
            <a:tailEnd/>
          </a:ln>
          <a:effectLst/>
        </p:spPr>
        <p:txBody>
          <a:bodyPr wrap="none" lIns="91387" tIns="45693" rIns="91387" bIns="45693" anchor="ctr">
            <a:prstTxWarp prst="textNoShape">
              <a:avLst/>
            </a:prstTxWarp>
          </a:bodyPr>
          <a:lstStyle/>
          <a:p>
            <a:endParaRPr lang="en-US"/>
          </a:p>
        </p:txBody>
      </p:sp>
      <p:sp>
        <p:nvSpPr>
          <p:cNvPr id="360456" name="AutoShape 8"/>
          <p:cNvSpPr>
            <a:spLocks/>
          </p:cNvSpPr>
          <p:nvPr/>
        </p:nvSpPr>
        <p:spPr bwMode="auto">
          <a:xfrm rot="5400000">
            <a:off x="7298531" y="2594769"/>
            <a:ext cx="331788" cy="1003300"/>
          </a:xfrm>
          <a:prstGeom prst="rightBrace">
            <a:avLst>
              <a:gd name="adj1" fmla="val 25199"/>
              <a:gd name="adj2" fmla="val 50000"/>
            </a:avLst>
          </a:prstGeom>
          <a:noFill/>
          <a:ln w="9525">
            <a:solidFill>
              <a:schemeClr val="hlink"/>
            </a:solidFill>
            <a:round/>
            <a:headEnd/>
            <a:tailEnd/>
          </a:ln>
          <a:effectLst/>
        </p:spPr>
        <p:txBody>
          <a:bodyPr wrap="none" lIns="91387" tIns="45693" rIns="91387" bIns="45693" anchor="ctr">
            <a:prstTxWarp prst="textNoShape">
              <a:avLst/>
            </a:prstTxWarp>
          </a:bodyPr>
          <a:lstStyle/>
          <a:p>
            <a:endParaRPr lang="en-US"/>
          </a:p>
        </p:txBody>
      </p:sp>
      <p:sp>
        <p:nvSpPr>
          <p:cNvPr id="360457" name="Text Box 9"/>
          <p:cNvSpPr txBox="1">
            <a:spLocks noChangeArrowheads="1"/>
          </p:cNvSpPr>
          <p:nvPr/>
        </p:nvSpPr>
        <p:spPr bwMode="auto">
          <a:xfrm>
            <a:off x="2843218" y="3429005"/>
            <a:ext cx="2574925" cy="2657475"/>
          </a:xfrm>
          <a:prstGeom prst="rect">
            <a:avLst/>
          </a:prstGeom>
          <a:noFill/>
          <a:ln w="9525">
            <a:noFill/>
            <a:miter lim="800000"/>
            <a:headEnd/>
            <a:tailEnd/>
          </a:ln>
          <a:effectLst/>
        </p:spPr>
        <p:txBody>
          <a:bodyPr lIns="91387" tIns="45693" rIns="91387" bIns="45693">
            <a:prstTxWarp prst="textNoShape">
              <a:avLst/>
            </a:prstTxWarp>
            <a:spAutoFit/>
          </a:bodyPr>
          <a:lstStyle/>
          <a:p>
            <a:r>
              <a:rPr lang="en-US" sz="2000" b="0">
                <a:solidFill>
                  <a:srgbClr val="FF3300"/>
                </a:solidFill>
                <a:latin typeface="Arial" charset="0"/>
              </a:rPr>
              <a:t>Posterior </a:t>
            </a:r>
          </a:p>
          <a:p>
            <a:r>
              <a:rPr lang="en-US" sz="2000" b="0">
                <a:solidFill>
                  <a:srgbClr val="FF3300"/>
                </a:solidFill>
                <a:latin typeface="Arial" charset="0"/>
              </a:rPr>
              <a:t>Probability</a:t>
            </a:r>
          </a:p>
          <a:p>
            <a:endParaRPr lang="en-US" sz="1600" b="0">
              <a:solidFill>
                <a:srgbClr val="FF3300"/>
              </a:solidFill>
              <a:latin typeface="Arial" charset="0"/>
            </a:endParaRPr>
          </a:p>
          <a:p>
            <a:r>
              <a:rPr lang="en-US" sz="1600" b="0">
                <a:solidFill>
                  <a:srgbClr val="FF3300"/>
                </a:solidFill>
                <a:latin typeface="Arial" charset="0"/>
              </a:rPr>
              <a:t>represents the degree </a:t>
            </a:r>
          </a:p>
          <a:p>
            <a:r>
              <a:rPr lang="en-US" sz="1600" b="0">
                <a:solidFill>
                  <a:srgbClr val="FF3300"/>
                </a:solidFill>
                <a:latin typeface="Arial" charset="0"/>
              </a:rPr>
              <a:t>to which we believe a given </a:t>
            </a:r>
            <a:r>
              <a:rPr lang="en-US" sz="1600">
                <a:solidFill>
                  <a:srgbClr val="FF3300"/>
                </a:solidFill>
                <a:latin typeface="Arial" charset="0"/>
              </a:rPr>
              <a:t>model</a:t>
            </a:r>
            <a:r>
              <a:rPr lang="en-US" sz="1600" b="0">
                <a:solidFill>
                  <a:srgbClr val="FF3300"/>
                </a:solidFill>
                <a:latin typeface="Arial" charset="0"/>
              </a:rPr>
              <a:t> accurately describes the situation</a:t>
            </a:r>
          </a:p>
          <a:p>
            <a:r>
              <a:rPr lang="en-US" sz="1600" b="0">
                <a:solidFill>
                  <a:srgbClr val="FF3300"/>
                </a:solidFill>
                <a:latin typeface="Arial" charset="0"/>
              </a:rPr>
              <a:t>given the available </a:t>
            </a:r>
            <a:r>
              <a:rPr lang="en-US" sz="1600">
                <a:solidFill>
                  <a:srgbClr val="FF3300"/>
                </a:solidFill>
                <a:latin typeface="Arial" charset="0"/>
              </a:rPr>
              <a:t>data</a:t>
            </a:r>
            <a:r>
              <a:rPr lang="en-US" sz="1600" b="0">
                <a:solidFill>
                  <a:srgbClr val="FF3300"/>
                </a:solidFill>
                <a:latin typeface="Arial" charset="0"/>
              </a:rPr>
              <a:t> and all of our prior information </a:t>
            </a:r>
            <a:r>
              <a:rPr lang="en-US" sz="1600">
                <a:solidFill>
                  <a:srgbClr val="FF3300"/>
                </a:solidFill>
                <a:latin typeface="Arial" charset="0"/>
              </a:rPr>
              <a:t>I</a:t>
            </a:r>
          </a:p>
        </p:txBody>
      </p:sp>
      <p:sp>
        <p:nvSpPr>
          <p:cNvPr id="360458" name="Text Box 10"/>
          <p:cNvSpPr txBox="1">
            <a:spLocks noChangeArrowheads="1"/>
          </p:cNvSpPr>
          <p:nvPr/>
        </p:nvSpPr>
        <p:spPr bwMode="auto">
          <a:xfrm>
            <a:off x="5264155" y="3429000"/>
            <a:ext cx="2519363" cy="2473325"/>
          </a:xfrm>
          <a:prstGeom prst="rect">
            <a:avLst/>
          </a:prstGeom>
          <a:noFill/>
          <a:ln w="9525">
            <a:noFill/>
            <a:miter lim="800000"/>
            <a:headEnd/>
            <a:tailEnd/>
          </a:ln>
          <a:effectLst/>
        </p:spPr>
        <p:txBody>
          <a:bodyPr lIns="91387" tIns="45693" rIns="91387" bIns="45693">
            <a:prstTxWarp prst="textNoShape">
              <a:avLst/>
            </a:prstTxWarp>
            <a:spAutoFit/>
          </a:bodyPr>
          <a:lstStyle/>
          <a:p>
            <a:r>
              <a:rPr lang="en-US" sz="2000" b="0">
                <a:solidFill>
                  <a:schemeClr val="accent1"/>
                </a:solidFill>
                <a:latin typeface="Arial" charset="0"/>
              </a:rPr>
              <a:t>Prior </a:t>
            </a:r>
          </a:p>
          <a:p>
            <a:r>
              <a:rPr lang="en-US" sz="2000" b="0">
                <a:solidFill>
                  <a:schemeClr val="accent1"/>
                </a:solidFill>
                <a:latin typeface="Arial" charset="0"/>
              </a:rPr>
              <a:t>Probability</a:t>
            </a:r>
          </a:p>
          <a:p>
            <a:endParaRPr lang="en-US" sz="2000" b="0">
              <a:solidFill>
                <a:schemeClr val="accent1"/>
              </a:solidFill>
              <a:latin typeface="Arial" charset="0"/>
            </a:endParaRPr>
          </a:p>
          <a:p>
            <a:r>
              <a:rPr lang="en-US" sz="1600" b="0">
                <a:solidFill>
                  <a:schemeClr val="accent1"/>
                </a:solidFill>
                <a:latin typeface="Arial" charset="0"/>
              </a:rPr>
              <a:t>describes the degree to which we believe the model accurately describes reality</a:t>
            </a:r>
          </a:p>
          <a:p>
            <a:r>
              <a:rPr lang="en-US" sz="1600" b="0">
                <a:solidFill>
                  <a:schemeClr val="accent1"/>
                </a:solidFill>
                <a:latin typeface="Arial" charset="0"/>
              </a:rPr>
              <a:t>based on all of our prior information.</a:t>
            </a:r>
          </a:p>
        </p:txBody>
      </p:sp>
      <p:sp>
        <p:nvSpPr>
          <p:cNvPr id="360459" name="Text Box 11"/>
          <p:cNvSpPr txBox="1">
            <a:spLocks noChangeArrowheads="1"/>
          </p:cNvSpPr>
          <p:nvPr/>
        </p:nvSpPr>
        <p:spPr bwMode="auto">
          <a:xfrm>
            <a:off x="7283450" y="301625"/>
            <a:ext cx="1638300" cy="1619250"/>
          </a:xfrm>
          <a:prstGeom prst="rect">
            <a:avLst/>
          </a:prstGeom>
          <a:noFill/>
          <a:ln w="9525">
            <a:noFill/>
            <a:miter lim="800000"/>
            <a:headEnd/>
            <a:tailEnd/>
          </a:ln>
          <a:effectLst/>
        </p:spPr>
        <p:txBody>
          <a:bodyPr lIns="91387" tIns="45693" rIns="91387" bIns="45693">
            <a:prstTxWarp prst="textNoShape">
              <a:avLst/>
            </a:prstTxWarp>
            <a:spAutoFit/>
          </a:bodyPr>
          <a:lstStyle/>
          <a:p>
            <a:r>
              <a:rPr lang="en-US" sz="2000" b="0">
                <a:latin typeface="Arial" charset="0"/>
              </a:rPr>
              <a:t>Likelihood</a:t>
            </a:r>
          </a:p>
          <a:p>
            <a:endParaRPr lang="en-US" sz="1600" b="0">
              <a:latin typeface="Arial" charset="0"/>
            </a:endParaRPr>
          </a:p>
          <a:p>
            <a:r>
              <a:rPr lang="en-US" sz="1600" b="0">
                <a:latin typeface="Arial" charset="0"/>
              </a:rPr>
              <a:t>describes how well the model predicts the data</a:t>
            </a:r>
          </a:p>
        </p:txBody>
      </p:sp>
      <p:sp>
        <p:nvSpPr>
          <p:cNvPr id="360460" name="Text Box 12"/>
          <p:cNvSpPr txBox="1">
            <a:spLocks noChangeArrowheads="1"/>
          </p:cNvSpPr>
          <p:nvPr/>
        </p:nvSpPr>
        <p:spPr bwMode="auto">
          <a:xfrm>
            <a:off x="7546975" y="3429000"/>
            <a:ext cx="1595438" cy="701675"/>
          </a:xfrm>
          <a:prstGeom prst="rect">
            <a:avLst/>
          </a:prstGeom>
          <a:noFill/>
          <a:ln w="9525">
            <a:noFill/>
            <a:miter lim="800000"/>
            <a:headEnd/>
            <a:tailEnd/>
          </a:ln>
          <a:effectLst/>
        </p:spPr>
        <p:txBody>
          <a:bodyPr wrap="none" lIns="91387" tIns="45693" rIns="91387" bIns="45693">
            <a:prstTxWarp prst="textNoShape">
              <a:avLst/>
            </a:prstTxWarp>
            <a:spAutoFit/>
          </a:bodyPr>
          <a:lstStyle/>
          <a:p>
            <a:r>
              <a:rPr lang="en-US" sz="2000" b="0">
                <a:solidFill>
                  <a:schemeClr val="hlink"/>
                </a:solidFill>
                <a:latin typeface="Arial" charset="0"/>
              </a:rPr>
              <a:t>Normalizing </a:t>
            </a:r>
          </a:p>
          <a:p>
            <a:r>
              <a:rPr lang="en-US" sz="2000" b="0">
                <a:solidFill>
                  <a:schemeClr val="hlink"/>
                </a:solidFill>
                <a:latin typeface="Arial" charset="0"/>
              </a:rPr>
              <a:t>constant</a:t>
            </a:r>
          </a:p>
        </p:txBody>
      </p:sp>
      <p:grpSp>
        <p:nvGrpSpPr>
          <p:cNvPr id="360461" name="Group 13"/>
          <p:cNvGrpSpPr>
            <a:grpSpLocks/>
          </p:cNvGrpSpPr>
          <p:nvPr/>
        </p:nvGrpSpPr>
        <p:grpSpPr bwMode="auto">
          <a:xfrm>
            <a:off x="3195640" y="2262196"/>
            <a:ext cx="5281610" cy="757238"/>
            <a:chOff x="2013" y="1425"/>
            <a:chExt cx="3327" cy="477"/>
          </a:xfrm>
        </p:grpSpPr>
        <p:sp>
          <p:nvSpPr>
            <p:cNvPr id="360462" name="Text Box 14"/>
            <p:cNvSpPr txBox="1">
              <a:spLocks noChangeArrowheads="1"/>
            </p:cNvSpPr>
            <p:nvPr/>
          </p:nvSpPr>
          <p:spPr bwMode="auto">
            <a:xfrm>
              <a:off x="2013" y="1547"/>
              <a:ext cx="2219" cy="231"/>
            </a:xfrm>
            <a:prstGeom prst="rect">
              <a:avLst/>
            </a:prstGeom>
            <a:noFill/>
            <a:ln w="9525">
              <a:noFill/>
              <a:miter lim="800000"/>
              <a:headEnd/>
              <a:tailEnd/>
            </a:ln>
            <a:effectLst/>
          </p:spPr>
          <p:txBody>
            <a:bodyPr>
              <a:prstTxWarp prst="textNoShape">
                <a:avLst/>
              </a:prstTxWarp>
              <a:spAutoFit/>
            </a:bodyPr>
            <a:lstStyle/>
            <a:p>
              <a:r>
                <a:rPr lang="en-US" sz="1800" i="1">
                  <a:solidFill>
                    <a:srgbClr val="FFFFFF"/>
                  </a:solidFill>
                  <a:latin typeface="Arial" charset="0"/>
                </a:rPr>
                <a:t>P(model|data, I) = P(model, I)</a:t>
              </a:r>
              <a:endParaRPr lang="en-US" sz="1800" b="0">
                <a:solidFill>
                  <a:srgbClr val="FFFFFF"/>
                </a:solidFill>
                <a:latin typeface="Arial" charset="0"/>
              </a:endParaRPr>
            </a:p>
          </p:txBody>
        </p:sp>
        <p:sp>
          <p:nvSpPr>
            <p:cNvPr id="360463" name="Rectangle 15"/>
            <p:cNvSpPr>
              <a:spLocks noChangeArrowheads="1"/>
            </p:cNvSpPr>
            <p:nvPr/>
          </p:nvSpPr>
          <p:spPr bwMode="auto">
            <a:xfrm>
              <a:off x="4107" y="1425"/>
              <a:ext cx="1233" cy="233"/>
            </a:xfrm>
            <a:prstGeom prst="rect">
              <a:avLst/>
            </a:prstGeom>
            <a:noFill/>
            <a:ln w="9525">
              <a:noFill/>
              <a:miter lim="800000"/>
              <a:headEnd/>
              <a:tailEnd/>
            </a:ln>
            <a:effectLst/>
          </p:spPr>
          <p:txBody>
            <a:bodyPr wrap="none">
              <a:prstTxWarp prst="textNoShape">
                <a:avLst/>
              </a:prstTxWarp>
              <a:spAutoFit/>
            </a:bodyPr>
            <a:lstStyle/>
            <a:p>
              <a:r>
                <a:rPr lang="en-US" sz="1800" i="1">
                  <a:solidFill>
                    <a:srgbClr val="FFFFFF"/>
                  </a:solidFill>
                  <a:latin typeface="Arial" charset="0"/>
                </a:rPr>
                <a:t>P(data|model, I)</a:t>
              </a:r>
            </a:p>
          </p:txBody>
        </p:sp>
        <p:sp>
          <p:nvSpPr>
            <p:cNvPr id="360464" name="Rectangle 16"/>
            <p:cNvSpPr>
              <a:spLocks noChangeArrowheads="1"/>
            </p:cNvSpPr>
            <p:nvPr/>
          </p:nvSpPr>
          <p:spPr bwMode="auto">
            <a:xfrm>
              <a:off x="4349" y="1669"/>
              <a:ext cx="724" cy="233"/>
            </a:xfrm>
            <a:prstGeom prst="rect">
              <a:avLst/>
            </a:prstGeom>
            <a:noFill/>
            <a:ln w="9525">
              <a:noFill/>
              <a:miter lim="800000"/>
              <a:headEnd/>
              <a:tailEnd/>
            </a:ln>
            <a:effectLst/>
          </p:spPr>
          <p:txBody>
            <a:bodyPr wrap="none">
              <a:prstTxWarp prst="textNoShape">
                <a:avLst/>
              </a:prstTxWarp>
              <a:spAutoFit/>
            </a:bodyPr>
            <a:lstStyle/>
            <a:p>
              <a:r>
                <a:rPr lang="en-US" sz="1800" i="1">
                  <a:solidFill>
                    <a:srgbClr val="FFFFFF"/>
                  </a:solidFill>
                  <a:latin typeface="Arial" charset="0"/>
                </a:rPr>
                <a:t>P(data,I)</a:t>
              </a:r>
            </a:p>
          </p:txBody>
        </p:sp>
        <p:sp>
          <p:nvSpPr>
            <p:cNvPr id="360465" name="Line 17"/>
            <p:cNvSpPr>
              <a:spLocks noChangeShapeType="1"/>
            </p:cNvSpPr>
            <p:nvPr/>
          </p:nvSpPr>
          <p:spPr bwMode="auto">
            <a:xfrm>
              <a:off x="4088" y="1666"/>
              <a:ext cx="1248" cy="0"/>
            </a:xfrm>
            <a:prstGeom prst="line">
              <a:avLst/>
            </a:prstGeom>
            <a:noFill/>
            <a:ln w="28575">
              <a:solidFill>
                <a:srgbClr val="FFFFFF"/>
              </a:solidFill>
              <a:round/>
              <a:headEnd/>
              <a:tailEnd/>
            </a:ln>
            <a:effectLst/>
          </p:spPr>
          <p:txBody>
            <a:bodyPr>
              <a:prstTxWarp prst="textNoShape">
                <a:avLst/>
              </a:prstTxWarp>
            </a:bodyPr>
            <a:lstStyle/>
            <a:p>
              <a:endParaRPr lang="en-US"/>
            </a:p>
          </p:txBody>
        </p:sp>
      </p:grpSp>
    </p:spTree>
  </p:cSld>
  <p:clrMapOvr>
    <a:overrideClrMapping bg1="dk2" tx1="lt1" bg2="dk1" tx2="lt2" accent1="accent1" accent2="accent2" accent3="accent3" accent4="accent4" accent5="accent5" accent6="accent6" hlink="hlink" folHlink="folHlink"/>
  </p:clrMapOvr>
  <p:transition xmlns:p14="http://schemas.microsoft.com/office/powerpoint/2010/main" spd="med"/>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2"/>
          <p:cNvSpPr>
            <a:spLocks noChangeArrowheads="1"/>
          </p:cNvSpPr>
          <p:nvPr/>
        </p:nvSpPr>
        <p:spPr bwMode="auto">
          <a:xfrm>
            <a:off x="0" y="0"/>
            <a:ext cx="7772400" cy="1143000"/>
          </a:xfrm>
          <a:prstGeom prst="rect">
            <a:avLst/>
          </a:prstGeom>
          <a:noFill/>
          <a:ln w="9525">
            <a:noFill/>
            <a:miter lim="800000"/>
            <a:headEnd/>
            <a:tailEnd/>
          </a:ln>
          <a:effectLst/>
        </p:spPr>
        <p:txBody>
          <a:bodyPr lIns="91387" tIns="45693" rIns="91387" bIns="45693" anchor="ctr">
            <a:prstTxWarp prst="textNoShape">
              <a:avLst/>
            </a:prstTxWarp>
          </a:bodyPr>
          <a:lstStyle/>
          <a:p>
            <a:r>
              <a:rPr lang="en-US" sz="2800" b="0">
                <a:solidFill>
                  <a:srgbClr val="000000"/>
                </a:solidFill>
                <a:latin typeface="Arial" charset="0"/>
                <a:ea typeface="Arial" charset="0"/>
                <a:cs typeface="Arial" charset="0"/>
              </a:rPr>
              <a:t>ml mapping </a:t>
            </a:r>
          </a:p>
          <a:p>
            <a:endParaRPr lang="en-US" sz="2800" b="0">
              <a:solidFill>
                <a:srgbClr val="000000"/>
              </a:solidFill>
              <a:latin typeface="Arial" charset="0"/>
              <a:ea typeface="Arial" charset="0"/>
              <a:cs typeface="Arial" charset="0"/>
            </a:endParaRPr>
          </a:p>
        </p:txBody>
      </p:sp>
      <p:sp>
        <p:nvSpPr>
          <p:cNvPr id="261123" name="Rectangle 3"/>
          <p:cNvSpPr>
            <a:spLocks noChangeArrowheads="1"/>
          </p:cNvSpPr>
          <p:nvPr/>
        </p:nvSpPr>
        <p:spPr bwMode="auto">
          <a:xfrm>
            <a:off x="457200" y="822327"/>
            <a:ext cx="7848600" cy="396875"/>
          </a:xfrm>
          <a:prstGeom prst="rect">
            <a:avLst/>
          </a:prstGeom>
          <a:noFill/>
          <a:ln w="9525">
            <a:noFill/>
            <a:miter lim="800000"/>
            <a:headEnd/>
            <a:tailEnd/>
          </a:ln>
          <a:effectLst/>
        </p:spPr>
        <p:txBody>
          <a:bodyPr lIns="91387" tIns="45693" rIns="91387" bIns="45693">
            <a:prstTxWarp prst="textNoShape">
              <a:avLst/>
            </a:prstTxWarp>
            <a:spAutoFit/>
          </a:bodyPr>
          <a:lstStyle/>
          <a:p>
            <a:pPr>
              <a:buFontTx/>
              <a:buBlip>
                <a:blip r:embed="rId3"/>
              </a:buBlip>
            </a:pPr>
            <a:r>
              <a:rPr lang="en-US" sz="2000" b="0">
                <a:solidFill>
                  <a:srgbClr val="000000"/>
                </a:solidFill>
                <a:latin typeface="Arial" charset="0"/>
                <a:ea typeface="Times New Roman" charset="0"/>
                <a:cs typeface="Times New Roman" charset="0"/>
              </a:rPr>
              <a:t> </a:t>
            </a:r>
          </a:p>
        </p:txBody>
      </p:sp>
      <p:pic>
        <p:nvPicPr>
          <p:cNvPr id="261124" name="Picture 4"/>
          <p:cNvPicPr>
            <a:picLocks noChangeAspect="1" noChangeArrowheads="1"/>
          </p:cNvPicPr>
          <p:nvPr/>
        </p:nvPicPr>
        <p:blipFill>
          <a:blip r:embed="rId4"/>
          <a:srcRect/>
          <a:stretch>
            <a:fillRect/>
          </a:stretch>
        </p:blipFill>
        <p:spPr bwMode="auto">
          <a:xfrm>
            <a:off x="914400" y="1235075"/>
            <a:ext cx="5943600" cy="3565525"/>
          </a:xfrm>
          <a:prstGeom prst="rect">
            <a:avLst/>
          </a:prstGeom>
          <a:noFill/>
          <a:ln w="9525">
            <a:noFill/>
            <a:miter lim="800000"/>
            <a:headEnd/>
            <a:tailEnd/>
          </a:ln>
          <a:effectLst/>
        </p:spPr>
      </p:pic>
      <p:sp>
        <p:nvSpPr>
          <p:cNvPr id="261125" name="Text Box 5"/>
          <p:cNvSpPr txBox="1">
            <a:spLocks noChangeArrowheads="1"/>
          </p:cNvSpPr>
          <p:nvPr/>
        </p:nvSpPr>
        <p:spPr bwMode="auto">
          <a:xfrm>
            <a:off x="152405" y="5257800"/>
            <a:ext cx="6810375" cy="457200"/>
          </a:xfrm>
          <a:prstGeom prst="rect">
            <a:avLst/>
          </a:prstGeom>
          <a:noFill/>
          <a:ln w="9525">
            <a:noFill/>
            <a:miter lim="800000"/>
            <a:headEnd/>
            <a:tailEnd/>
          </a:ln>
          <a:effectLst/>
        </p:spPr>
        <p:txBody>
          <a:bodyPr wrap="none" lIns="91387" tIns="45693" rIns="91387" bIns="45693">
            <a:prstTxWarp prst="textNoShape">
              <a:avLst/>
            </a:prstTxWarp>
            <a:spAutoFit/>
          </a:bodyPr>
          <a:lstStyle/>
          <a:p>
            <a:r>
              <a:rPr lang="en-US" sz="1600"/>
              <a:t>From: </a:t>
            </a:r>
            <a:r>
              <a:rPr lang="en-US" sz="1600">
                <a:hlinkClick r:id="rId5"/>
              </a:rPr>
              <a:t>Olga Zhaxybayeva and J Peter Gogarten  </a:t>
            </a:r>
            <a:r>
              <a:rPr lang="en-US" sz="1600" i="1">
                <a:hlinkClick r:id="rId5"/>
              </a:rPr>
              <a:t>BMC Genomics</a:t>
            </a:r>
            <a:r>
              <a:rPr lang="en-US" sz="1600">
                <a:hlinkClick r:id="rId5"/>
              </a:rPr>
              <a:t> 2002, 3:4 </a:t>
            </a:r>
            <a:r>
              <a:rPr lang="en-US">
                <a:hlinkClick r:id="rId5"/>
              </a:rPr>
              <a:t>  </a:t>
            </a:r>
            <a:endParaRPr lang="en-US"/>
          </a:p>
        </p:txBody>
      </p:sp>
    </p:spTree>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2"/>
          <p:cNvSpPr>
            <a:spLocks noChangeArrowheads="1"/>
          </p:cNvSpPr>
          <p:nvPr/>
        </p:nvSpPr>
        <p:spPr bwMode="auto">
          <a:xfrm>
            <a:off x="0" y="0"/>
            <a:ext cx="7772400" cy="1143000"/>
          </a:xfrm>
          <a:prstGeom prst="rect">
            <a:avLst/>
          </a:prstGeom>
          <a:noFill/>
          <a:ln w="9525">
            <a:noFill/>
            <a:miter lim="800000"/>
            <a:headEnd/>
            <a:tailEnd/>
          </a:ln>
          <a:effectLst/>
        </p:spPr>
        <p:txBody>
          <a:bodyPr lIns="91387" tIns="45693" rIns="91387" bIns="45693" anchor="ctr">
            <a:prstTxWarp prst="textNoShape">
              <a:avLst/>
            </a:prstTxWarp>
          </a:bodyPr>
          <a:lstStyle/>
          <a:p>
            <a:r>
              <a:rPr lang="en-US" sz="2800" b="0">
                <a:solidFill>
                  <a:srgbClr val="000000"/>
                </a:solidFill>
                <a:latin typeface="Arial" charset="0"/>
                <a:ea typeface="Arial" charset="0"/>
                <a:cs typeface="Arial" charset="0"/>
              </a:rPr>
              <a:t>ml mapping </a:t>
            </a:r>
          </a:p>
          <a:p>
            <a:endParaRPr lang="en-US" sz="2800" b="0">
              <a:solidFill>
                <a:srgbClr val="000000"/>
              </a:solidFill>
              <a:latin typeface="Arial" charset="0"/>
              <a:ea typeface="Arial" charset="0"/>
              <a:cs typeface="Arial" charset="0"/>
            </a:endParaRPr>
          </a:p>
        </p:txBody>
      </p:sp>
      <p:sp>
        <p:nvSpPr>
          <p:cNvPr id="262147" name="Text Box 3"/>
          <p:cNvSpPr txBox="1">
            <a:spLocks noChangeArrowheads="1"/>
          </p:cNvSpPr>
          <p:nvPr/>
        </p:nvSpPr>
        <p:spPr bwMode="auto">
          <a:xfrm>
            <a:off x="0" y="5181604"/>
            <a:ext cx="8839200" cy="1015651"/>
          </a:xfrm>
          <a:prstGeom prst="rect">
            <a:avLst/>
          </a:prstGeom>
          <a:noFill/>
          <a:ln w="9525">
            <a:noFill/>
            <a:miter lim="800000"/>
            <a:headEnd/>
            <a:tailEnd/>
          </a:ln>
          <a:effectLst/>
        </p:spPr>
        <p:txBody>
          <a:bodyPr lIns="91387" tIns="45693" rIns="91387" bIns="45693">
            <a:prstTxWarp prst="textNoShape">
              <a:avLst/>
            </a:prstTxWarp>
            <a:spAutoFit/>
          </a:bodyPr>
          <a:lstStyle/>
          <a:p>
            <a:r>
              <a:rPr lang="en-US" sz="1800" b="0"/>
              <a:t>Figure 5. Likelihood-mapping analysis for two biological data sets. (</a:t>
            </a:r>
            <a:r>
              <a:rPr lang="en-US" sz="1800" b="0" i="1"/>
              <a:t>Upper</a:t>
            </a:r>
            <a:r>
              <a:rPr lang="en-US" sz="1800" b="0"/>
              <a:t>) The distribution patterns. (</a:t>
            </a:r>
            <a:r>
              <a:rPr lang="en-US" sz="1800" b="0" i="1"/>
              <a:t>Lower</a:t>
            </a:r>
            <a:r>
              <a:rPr lang="en-US" sz="1800" b="0"/>
              <a:t>) The occupancies (in percent)</a:t>
            </a:r>
            <a:r>
              <a:rPr lang="en-US" sz="1800" b="0" baseline="30000"/>
              <a:t> </a:t>
            </a:r>
            <a:r>
              <a:rPr lang="en-US" sz="1800" b="0"/>
              <a:t>for the seven areas of attraction. </a:t>
            </a:r>
            <a:br>
              <a:rPr lang="en-US" sz="1800" b="0"/>
            </a:br>
            <a:r>
              <a:rPr lang="en-US" sz="1800" b="0"/>
              <a:t>(</a:t>
            </a:r>
            <a:r>
              <a:rPr lang="en-US" sz="1800" b="0" i="1"/>
              <a:t>A</a:t>
            </a:r>
            <a:r>
              <a:rPr lang="en-US" sz="1800" b="0"/>
              <a:t>) Cytochrome-</a:t>
            </a:r>
            <a:r>
              <a:rPr lang="en-US" sz="1800" b="0" i="1"/>
              <a:t>b</a:t>
            </a:r>
            <a:r>
              <a:rPr lang="en-US" sz="1800" b="0"/>
              <a:t> data from</a:t>
            </a:r>
            <a:r>
              <a:rPr lang="en-US" sz="1800" b="0" baseline="30000"/>
              <a:t> </a:t>
            </a:r>
            <a:r>
              <a:rPr lang="en-US" sz="1800" b="0"/>
              <a:t>ref. 14. (</a:t>
            </a:r>
            <a:r>
              <a:rPr lang="en-US" sz="1800" b="0" i="1"/>
              <a:t>B</a:t>
            </a:r>
            <a:r>
              <a:rPr lang="en-US" sz="1800" b="0"/>
              <a:t>) Ribosomal DNA of major arthropod groups (15).</a:t>
            </a:r>
            <a:r>
              <a:rPr lang="en-US"/>
              <a:t> </a:t>
            </a:r>
          </a:p>
        </p:txBody>
      </p:sp>
      <p:pic>
        <p:nvPicPr>
          <p:cNvPr id="262148" name="Picture 4"/>
          <p:cNvPicPr>
            <a:picLocks noChangeAspect="1" noChangeArrowheads="1"/>
          </p:cNvPicPr>
          <p:nvPr/>
        </p:nvPicPr>
        <p:blipFill>
          <a:blip r:embed="rId3"/>
          <a:srcRect/>
          <a:stretch>
            <a:fillRect/>
          </a:stretch>
        </p:blipFill>
        <p:spPr bwMode="auto">
          <a:xfrm>
            <a:off x="838200" y="533400"/>
            <a:ext cx="5943600" cy="4738688"/>
          </a:xfrm>
          <a:prstGeom prst="rect">
            <a:avLst/>
          </a:prstGeom>
          <a:noFill/>
          <a:ln w="9525">
            <a:noFill/>
            <a:miter lim="800000"/>
            <a:headEnd/>
            <a:tailEnd/>
          </a:ln>
          <a:effectLst/>
        </p:spPr>
      </p:pic>
      <p:sp>
        <p:nvSpPr>
          <p:cNvPr id="262149" name="Rectangle 5"/>
          <p:cNvSpPr>
            <a:spLocks noChangeArrowheads="1"/>
          </p:cNvSpPr>
          <p:nvPr/>
        </p:nvSpPr>
        <p:spPr bwMode="auto">
          <a:xfrm>
            <a:off x="0" y="6172200"/>
            <a:ext cx="9144000" cy="731838"/>
          </a:xfrm>
          <a:prstGeom prst="rect">
            <a:avLst/>
          </a:prstGeom>
          <a:noFill/>
          <a:ln w="9525">
            <a:noFill/>
            <a:miter lim="800000"/>
            <a:headEnd/>
            <a:tailEnd/>
          </a:ln>
          <a:effectLst/>
        </p:spPr>
        <p:txBody>
          <a:bodyPr lIns="91387" tIns="45693" rIns="91387" bIns="45693">
            <a:prstTxWarp prst="textNoShape">
              <a:avLst/>
            </a:prstTxWarp>
            <a:spAutoFit/>
          </a:bodyPr>
          <a:lstStyle/>
          <a:p>
            <a:r>
              <a:rPr lang="en-US" sz="1800" b="0"/>
              <a:t>From: </a:t>
            </a:r>
            <a:r>
              <a:rPr lang="en-US" sz="1800" b="0">
                <a:hlinkClick r:id="rId4"/>
              </a:rPr>
              <a:t>Korbinian Strimmer and Arndt von Haeseler</a:t>
            </a:r>
            <a:r>
              <a:rPr lang="en-US" b="0">
                <a:hlinkClick r:id="rId4"/>
              </a:rPr>
              <a:t> </a:t>
            </a:r>
            <a:r>
              <a:rPr lang="en-US" sz="1800" b="0">
                <a:hlinkClick r:id="rId4"/>
              </a:rPr>
              <a:t>Proc. Natl. Acad. Sci. USA</a:t>
            </a:r>
            <a:br>
              <a:rPr lang="en-US" sz="1800" b="0">
                <a:hlinkClick r:id="rId4"/>
              </a:rPr>
            </a:br>
            <a:r>
              <a:rPr lang="en-US" sz="1800" b="0">
                <a:hlinkClick r:id="rId4"/>
              </a:rPr>
              <a:t>Vol. 94, pp. 6815-6819, June 1997</a:t>
            </a:r>
            <a:endParaRPr lang="en-US" sz="1800" b="0"/>
          </a:p>
        </p:txBody>
      </p:sp>
    </p:spTree>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4194" name="Object 2"/>
          <p:cNvGraphicFramePr>
            <a:graphicFrameLocks noChangeAspect="1"/>
          </p:cNvGraphicFramePr>
          <p:nvPr/>
        </p:nvGraphicFramePr>
        <p:xfrm>
          <a:off x="228600" y="228600"/>
          <a:ext cx="4724400" cy="4241800"/>
        </p:xfrm>
        <a:graphic>
          <a:graphicData uri="http://schemas.openxmlformats.org/presentationml/2006/ole">
            <mc:AlternateContent xmlns:mc="http://schemas.openxmlformats.org/markup-compatibility/2006">
              <mc:Choice xmlns:v="urn:schemas-microsoft-com:vml" Requires="v">
                <p:oleObj spid="_x0000_s264227" name="Image" r:id="rId4" imgW="1523874" imgH="1368381" progId="">
                  <p:embed/>
                </p:oleObj>
              </mc:Choice>
              <mc:Fallback>
                <p:oleObj name="Image" r:id="rId4" imgW="1523874" imgH="1368381" progId="">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228600"/>
                        <a:ext cx="4724400" cy="424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264195" name="Rectangle 3"/>
          <p:cNvSpPr>
            <a:spLocks noChangeArrowheads="1"/>
          </p:cNvSpPr>
          <p:nvPr/>
        </p:nvSpPr>
        <p:spPr bwMode="auto">
          <a:xfrm>
            <a:off x="4572000" y="0"/>
            <a:ext cx="5943600" cy="6858000"/>
          </a:xfrm>
          <a:prstGeom prst="rect">
            <a:avLst/>
          </a:prstGeom>
          <a:noFill/>
          <a:ln w="9525">
            <a:noFill/>
            <a:miter lim="800000"/>
            <a:headEnd/>
            <a:tailEnd/>
          </a:ln>
          <a:effectLst/>
        </p:spPr>
        <p:txBody>
          <a:bodyPr lIns="91387" tIns="45693" rIns="91387" bIns="45693">
            <a:prstTxWarp prst="textNoShape">
              <a:avLst/>
            </a:prstTxWarp>
            <a:spAutoFit/>
          </a:bodyPr>
          <a:lstStyle/>
          <a:p>
            <a:r>
              <a:rPr lang="en-US" sz="1000" b="0">
                <a:latin typeface="Courier New" charset="0"/>
                <a:ea typeface="MS Mincho" charset="-128"/>
                <a:cs typeface="MS Mincho" charset="-128"/>
              </a:rPr>
              <a:t/>
            </a:r>
            <a:br>
              <a:rPr lang="en-US" sz="1000" b="0">
                <a:latin typeface="Courier New" charset="0"/>
                <a:ea typeface="MS Mincho" charset="-128"/>
                <a:cs typeface="MS Mincho" charset="-128"/>
              </a:rPr>
            </a:br>
            <a:endParaRPr lang="en-US" sz="1000" b="0">
              <a:latin typeface="Courier New" charset="0"/>
              <a:ea typeface="MS Mincho" charset="-128"/>
              <a:cs typeface="MS Mincho" charset="-128"/>
            </a:endParaRPr>
          </a:p>
          <a:p>
            <a:r>
              <a:rPr lang="en-US" sz="1000" b="0">
                <a:latin typeface="Courier New" charset="0"/>
                <a:ea typeface="MS Mincho" charset="-128"/>
                <a:cs typeface="MS Mincho" charset="-128"/>
              </a:rPr>
              <a:t>                    (a,b)-(c,d)</a:t>
            </a:r>
            <a:br>
              <a:rPr lang="en-US" sz="1000" b="0">
                <a:latin typeface="Courier New" charset="0"/>
                <a:ea typeface="MS Mincho" charset="-128"/>
                <a:cs typeface="MS Mincho" charset="-128"/>
              </a:rPr>
            </a:br>
            <a:r>
              <a:rPr lang="en-US" sz="1000" b="0">
                <a:latin typeface="Courier New" charset="0"/>
                <a:ea typeface="MS Mincho" charset="-128"/>
                <a:cs typeface="MS Mincho" charset="-128"/>
              </a:rPr>
              <a:t>                        /\</a:t>
            </a:r>
            <a:br>
              <a:rPr lang="en-US" sz="1000" b="0">
                <a:latin typeface="Courier New" charset="0"/>
                <a:ea typeface="MS Mincho" charset="-128"/>
                <a:cs typeface="MS Mincho" charset="-128"/>
              </a:rPr>
            </a:br>
            <a:r>
              <a:rPr lang="en-US" sz="1000" b="0">
                <a:latin typeface="Courier New" charset="0"/>
                <a:ea typeface="MS Mincho" charset="-128"/>
                <a:cs typeface="MS Mincho" charset="-128"/>
              </a:rPr>
              <a:t>                       /  \</a:t>
            </a:r>
            <a:br>
              <a:rPr lang="en-US" sz="1000" b="0">
                <a:latin typeface="Courier New" charset="0"/>
                <a:ea typeface="MS Mincho" charset="-128"/>
                <a:cs typeface="MS Mincho" charset="-128"/>
              </a:rPr>
            </a:br>
            <a:r>
              <a:rPr lang="en-US" sz="1000" b="0">
                <a:latin typeface="Courier New" charset="0"/>
                <a:ea typeface="MS Mincho" charset="-128"/>
                <a:cs typeface="MS Mincho" charset="-128"/>
              </a:rPr>
              <a:t>                      /    \</a:t>
            </a:r>
            <a:br>
              <a:rPr lang="en-US" sz="1000" b="0">
                <a:latin typeface="Courier New" charset="0"/>
                <a:ea typeface="MS Mincho" charset="-128"/>
                <a:cs typeface="MS Mincho" charset="-128"/>
              </a:rPr>
            </a:br>
            <a:r>
              <a:rPr lang="en-US" sz="1000" b="0">
                <a:latin typeface="Courier New" charset="0"/>
                <a:ea typeface="MS Mincho" charset="-128"/>
                <a:cs typeface="MS Mincho" charset="-128"/>
              </a:rPr>
              <a:t>                     /   1  \</a:t>
            </a:r>
            <a:br>
              <a:rPr lang="en-US" sz="1000" b="0">
                <a:latin typeface="Courier New" charset="0"/>
                <a:ea typeface="MS Mincho" charset="-128"/>
                <a:cs typeface="MS Mincho" charset="-128"/>
              </a:rPr>
            </a:br>
            <a:r>
              <a:rPr lang="en-US" sz="1000" b="0">
                <a:latin typeface="Courier New" charset="0"/>
                <a:ea typeface="MS Mincho" charset="-128"/>
                <a:cs typeface="MS Mincho" charset="-128"/>
              </a:rPr>
              <a:t>                    / \    / \</a:t>
            </a:r>
            <a:br>
              <a:rPr lang="en-US" sz="1000" b="0">
                <a:latin typeface="Courier New" charset="0"/>
                <a:ea typeface="MS Mincho" charset="-128"/>
                <a:cs typeface="MS Mincho" charset="-128"/>
              </a:rPr>
            </a:br>
            <a:r>
              <a:rPr lang="en-US" sz="1000" b="0">
                <a:latin typeface="Courier New" charset="0"/>
                <a:ea typeface="MS Mincho" charset="-128"/>
                <a:cs typeface="MS Mincho" charset="-128"/>
              </a:rPr>
              <a:t>                   /   \  /   \</a:t>
            </a:r>
            <a:br>
              <a:rPr lang="en-US" sz="1000" b="0">
                <a:latin typeface="Courier New" charset="0"/>
                <a:ea typeface="MS Mincho" charset="-128"/>
                <a:cs typeface="MS Mincho" charset="-128"/>
              </a:rPr>
            </a:br>
            <a:r>
              <a:rPr lang="en-US" sz="1000" b="0">
                <a:latin typeface="Courier New" charset="0"/>
                <a:ea typeface="MS Mincho" charset="-128"/>
                <a:cs typeface="MS Mincho" charset="-128"/>
              </a:rPr>
              <a:t>                  /     \/     \</a:t>
            </a:r>
            <a:br>
              <a:rPr lang="en-US" sz="1000" b="0">
                <a:latin typeface="Courier New" charset="0"/>
                <a:ea typeface="MS Mincho" charset="-128"/>
                <a:cs typeface="MS Mincho" charset="-128"/>
              </a:rPr>
            </a:br>
            <a:r>
              <a:rPr lang="en-US" sz="1000" b="0">
                <a:latin typeface="Courier New" charset="0"/>
                <a:ea typeface="MS Mincho" charset="-128"/>
                <a:cs typeface="MS Mincho" charset="-128"/>
              </a:rPr>
              <a:t>                 /  3    :   2  \</a:t>
            </a:r>
            <a:br>
              <a:rPr lang="en-US" sz="1000" b="0">
                <a:latin typeface="Courier New" charset="0"/>
                <a:ea typeface="MS Mincho" charset="-128"/>
                <a:cs typeface="MS Mincho" charset="-128"/>
              </a:rPr>
            </a:br>
            <a:r>
              <a:rPr lang="en-US" sz="1000" b="0">
                <a:latin typeface="Courier New" charset="0"/>
                <a:ea typeface="MS Mincho" charset="-128"/>
                <a:cs typeface="MS Mincho" charset="-128"/>
              </a:rPr>
              <a:t>                /        :       \</a:t>
            </a:r>
            <a:br>
              <a:rPr lang="en-US" sz="1000" b="0">
                <a:latin typeface="Courier New" charset="0"/>
                <a:ea typeface="MS Mincho" charset="-128"/>
                <a:cs typeface="MS Mincho" charset="-128"/>
              </a:rPr>
            </a:br>
            <a:r>
              <a:rPr lang="en-US" sz="1000" b="0">
                <a:latin typeface="Courier New" charset="0"/>
                <a:ea typeface="MS Mincho" charset="-128"/>
                <a:cs typeface="MS Mincho" charset="-128"/>
              </a:rPr>
              <a:t>               /__________________\</a:t>
            </a:r>
            <a:br>
              <a:rPr lang="en-US" sz="1000" b="0">
                <a:latin typeface="Courier New" charset="0"/>
                <a:ea typeface="MS Mincho" charset="-128"/>
                <a:cs typeface="MS Mincho" charset="-128"/>
              </a:rPr>
            </a:br>
            <a:r>
              <a:rPr lang="en-US" sz="1000" b="0">
                <a:latin typeface="Courier New" charset="0"/>
                <a:ea typeface="MS Mincho" charset="-128"/>
                <a:cs typeface="MS Mincho" charset="-128"/>
              </a:rPr>
              <a:t>     (a,d)-(b,c)                  (a,c)-(b,d)</a:t>
            </a:r>
            <a:br>
              <a:rPr lang="en-US" sz="1000" b="0">
                <a:latin typeface="Courier New" charset="0"/>
                <a:ea typeface="MS Mincho" charset="-128"/>
                <a:cs typeface="MS Mincho" charset="-128"/>
              </a:rPr>
            </a:br>
            <a:r>
              <a:rPr lang="en-US" sz="1000" b="0">
                <a:latin typeface="Courier New" charset="0"/>
                <a:ea typeface="MS Mincho" charset="-128"/>
                <a:cs typeface="MS Mincho" charset="-128"/>
              </a:rPr>
              <a:t/>
            </a:r>
            <a:br>
              <a:rPr lang="en-US" sz="1000" b="0">
                <a:latin typeface="Courier New" charset="0"/>
                <a:ea typeface="MS Mincho" charset="-128"/>
                <a:cs typeface="MS Mincho" charset="-128"/>
              </a:rPr>
            </a:br>
            <a:r>
              <a:rPr lang="en-US" sz="1000" b="0">
                <a:latin typeface="Courier New" charset="0"/>
                <a:ea typeface="MS Mincho" charset="-128"/>
                <a:cs typeface="MS Mincho" charset="-128"/>
              </a:rPr>
              <a:t>Number of quartets in region 1: 68 (= 24.3%)</a:t>
            </a:r>
            <a:br>
              <a:rPr lang="en-US" sz="1000" b="0">
                <a:latin typeface="Courier New" charset="0"/>
                <a:ea typeface="MS Mincho" charset="-128"/>
                <a:cs typeface="MS Mincho" charset="-128"/>
              </a:rPr>
            </a:br>
            <a:r>
              <a:rPr lang="en-US" sz="1000" b="0">
                <a:latin typeface="Courier New" charset="0"/>
                <a:ea typeface="MS Mincho" charset="-128"/>
                <a:cs typeface="MS Mincho" charset="-128"/>
              </a:rPr>
              <a:t>Number of quartets in region 2: 21 (= 7.5%)</a:t>
            </a:r>
            <a:br>
              <a:rPr lang="en-US" sz="1000" b="0">
                <a:latin typeface="Courier New" charset="0"/>
                <a:ea typeface="MS Mincho" charset="-128"/>
                <a:cs typeface="MS Mincho" charset="-128"/>
              </a:rPr>
            </a:br>
            <a:r>
              <a:rPr lang="en-US" sz="1000" b="0">
                <a:latin typeface="Courier New" charset="0"/>
                <a:ea typeface="MS Mincho" charset="-128"/>
                <a:cs typeface="MS Mincho" charset="-128"/>
              </a:rPr>
              <a:t>Number of quartets in region 3: 191 (= 68.2%)</a:t>
            </a:r>
            <a:br>
              <a:rPr lang="en-US" sz="1000" b="0">
                <a:latin typeface="Courier New" charset="0"/>
                <a:ea typeface="MS Mincho" charset="-128"/>
                <a:cs typeface="MS Mincho" charset="-128"/>
              </a:rPr>
            </a:br>
            <a:r>
              <a:rPr lang="en-US" sz="1000" b="0">
                <a:latin typeface="Courier New" charset="0"/>
                <a:ea typeface="MS Mincho" charset="-128"/>
                <a:cs typeface="MS Mincho" charset="-128"/>
              </a:rPr>
              <a:t/>
            </a:r>
            <a:br>
              <a:rPr lang="en-US" sz="1000" b="0">
                <a:latin typeface="Courier New" charset="0"/>
                <a:ea typeface="MS Mincho" charset="-128"/>
                <a:cs typeface="MS Mincho" charset="-128"/>
              </a:rPr>
            </a:br>
            <a:r>
              <a:rPr lang="en-US" sz="1000" b="0">
                <a:latin typeface="Courier New" charset="0"/>
                <a:ea typeface="MS Mincho" charset="-128"/>
                <a:cs typeface="MS Mincho" charset="-128"/>
              </a:rPr>
              <a:t>Occupancies of the seven areas 1, 2, 3, 4, 5, 6, 7:</a:t>
            </a:r>
            <a:br>
              <a:rPr lang="en-US" sz="1000" b="0">
                <a:latin typeface="Courier New" charset="0"/>
                <a:ea typeface="MS Mincho" charset="-128"/>
                <a:cs typeface="MS Mincho" charset="-128"/>
              </a:rPr>
            </a:br>
            <a:r>
              <a:rPr lang="en-US" sz="1000" b="0">
                <a:latin typeface="Courier New" charset="0"/>
                <a:ea typeface="MS Mincho" charset="-128"/>
                <a:cs typeface="MS Mincho" charset="-128"/>
              </a:rPr>
              <a:t/>
            </a:r>
            <a:br>
              <a:rPr lang="en-US" sz="1000" b="0">
                <a:latin typeface="Courier New" charset="0"/>
                <a:ea typeface="MS Mincho" charset="-128"/>
                <a:cs typeface="MS Mincho" charset="-128"/>
              </a:rPr>
            </a:br>
            <a:r>
              <a:rPr lang="en-US" sz="1000" b="0">
                <a:latin typeface="Courier New" charset="0"/>
                <a:ea typeface="MS Mincho" charset="-128"/>
                <a:cs typeface="MS Mincho" charset="-128"/>
              </a:rPr>
              <a:t>                    (a,b)-(c,d)</a:t>
            </a:r>
            <a:br>
              <a:rPr lang="en-US" sz="1000" b="0">
                <a:latin typeface="Courier New" charset="0"/>
                <a:ea typeface="MS Mincho" charset="-128"/>
                <a:cs typeface="MS Mincho" charset="-128"/>
              </a:rPr>
            </a:br>
            <a:r>
              <a:rPr lang="en-US" sz="1000" b="0">
                <a:latin typeface="Courier New" charset="0"/>
                <a:ea typeface="MS Mincho" charset="-128"/>
                <a:cs typeface="MS Mincho" charset="-128"/>
              </a:rPr>
              <a:t>                        /\</a:t>
            </a:r>
            <a:br>
              <a:rPr lang="en-US" sz="1000" b="0">
                <a:latin typeface="Courier New" charset="0"/>
                <a:ea typeface="MS Mincho" charset="-128"/>
                <a:cs typeface="MS Mincho" charset="-128"/>
              </a:rPr>
            </a:br>
            <a:r>
              <a:rPr lang="en-US" sz="1000" b="0">
                <a:latin typeface="Courier New" charset="0"/>
                <a:ea typeface="MS Mincho" charset="-128"/>
                <a:cs typeface="MS Mincho" charset="-128"/>
              </a:rPr>
              <a:t>                       /  \</a:t>
            </a:r>
            <a:br>
              <a:rPr lang="en-US" sz="1000" b="0">
                <a:latin typeface="Courier New" charset="0"/>
                <a:ea typeface="MS Mincho" charset="-128"/>
                <a:cs typeface="MS Mincho" charset="-128"/>
              </a:rPr>
            </a:br>
            <a:r>
              <a:rPr lang="en-US" sz="1000" b="0">
                <a:latin typeface="Courier New" charset="0"/>
                <a:ea typeface="MS Mincho" charset="-128"/>
                <a:cs typeface="MS Mincho" charset="-128"/>
              </a:rPr>
              <a:t>                      /  1 \</a:t>
            </a:r>
            <a:br>
              <a:rPr lang="en-US" sz="1000" b="0">
                <a:latin typeface="Courier New" charset="0"/>
                <a:ea typeface="MS Mincho" charset="-128"/>
                <a:cs typeface="MS Mincho" charset="-128"/>
              </a:rPr>
            </a:br>
            <a:r>
              <a:rPr lang="en-US" sz="1000" b="0">
                <a:latin typeface="Courier New" charset="0"/>
                <a:ea typeface="MS Mincho" charset="-128"/>
                <a:cs typeface="MS Mincho" charset="-128"/>
              </a:rPr>
              <a:t>                     / \  / \</a:t>
            </a:r>
            <a:br>
              <a:rPr lang="en-US" sz="1000" b="0">
                <a:latin typeface="Courier New" charset="0"/>
                <a:ea typeface="MS Mincho" charset="-128"/>
                <a:cs typeface="MS Mincho" charset="-128"/>
              </a:rPr>
            </a:br>
            <a:r>
              <a:rPr lang="en-US" sz="1000" b="0">
                <a:latin typeface="Courier New" charset="0"/>
                <a:ea typeface="MS Mincho" charset="-128"/>
                <a:cs typeface="MS Mincho" charset="-128"/>
              </a:rPr>
              <a:t>                    /   /\   \</a:t>
            </a:r>
            <a:br>
              <a:rPr lang="en-US" sz="1000" b="0">
                <a:latin typeface="Courier New" charset="0"/>
                <a:ea typeface="MS Mincho" charset="-128"/>
                <a:cs typeface="MS Mincho" charset="-128"/>
              </a:rPr>
            </a:br>
            <a:r>
              <a:rPr lang="en-US" sz="1000" b="0">
                <a:latin typeface="Courier New" charset="0"/>
                <a:ea typeface="MS Mincho" charset="-128"/>
                <a:cs typeface="MS Mincho" charset="-128"/>
              </a:rPr>
              <a:t>                   / 6 /  \ 4 \</a:t>
            </a:r>
            <a:br>
              <a:rPr lang="en-US" sz="1000" b="0">
                <a:latin typeface="Courier New" charset="0"/>
                <a:ea typeface="MS Mincho" charset="-128"/>
                <a:cs typeface="MS Mincho" charset="-128"/>
              </a:rPr>
            </a:br>
            <a:r>
              <a:rPr lang="en-US" sz="1000" b="0">
                <a:latin typeface="Courier New" charset="0"/>
                <a:ea typeface="MS Mincho" charset="-128"/>
                <a:cs typeface="MS Mincho" charset="-128"/>
              </a:rPr>
              <a:t>                  /   /  7 \   \</a:t>
            </a:r>
            <a:br>
              <a:rPr lang="en-US" sz="1000" b="0">
                <a:latin typeface="Courier New" charset="0"/>
                <a:ea typeface="MS Mincho" charset="-128"/>
                <a:cs typeface="MS Mincho" charset="-128"/>
              </a:rPr>
            </a:br>
            <a:r>
              <a:rPr lang="en-US" sz="1000" b="0">
                <a:latin typeface="Courier New" charset="0"/>
                <a:ea typeface="MS Mincho" charset="-128"/>
                <a:cs typeface="MS Mincho" charset="-128"/>
              </a:rPr>
              <a:t>                 / \ /______\ / \</a:t>
            </a:r>
            <a:br>
              <a:rPr lang="en-US" sz="1000" b="0">
                <a:latin typeface="Courier New" charset="0"/>
                <a:ea typeface="MS Mincho" charset="-128"/>
                <a:cs typeface="MS Mincho" charset="-128"/>
              </a:rPr>
            </a:br>
            <a:r>
              <a:rPr lang="en-US" sz="1000" b="0">
                <a:latin typeface="Courier New" charset="0"/>
                <a:ea typeface="MS Mincho" charset="-128"/>
                <a:cs typeface="MS Mincho" charset="-128"/>
              </a:rPr>
              <a:t>                / 3  :   5  :  2 \</a:t>
            </a:r>
            <a:br>
              <a:rPr lang="en-US" sz="1000" b="0">
                <a:latin typeface="Courier New" charset="0"/>
                <a:ea typeface="MS Mincho" charset="-128"/>
                <a:cs typeface="MS Mincho" charset="-128"/>
              </a:rPr>
            </a:br>
            <a:r>
              <a:rPr lang="en-US" sz="1000" b="0">
                <a:latin typeface="Courier New" charset="0"/>
                <a:ea typeface="MS Mincho" charset="-128"/>
                <a:cs typeface="MS Mincho" charset="-128"/>
              </a:rPr>
              <a:t>               /__________________\</a:t>
            </a:r>
            <a:br>
              <a:rPr lang="en-US" sz="1000" b="0">
                <a:latin typeface="Courier New" charset="0"/>
                <a:ea typeface="MS Mincho" charset="-128"/>
                <a:cs typeface="MS Mincho" charset="-128"/>
              </a:rPr>
            </a:br>
            <a:r>
              <a:rPr lang="en-US" sz="1000" b="0">
                <a:latin typeface="Courier New" charset="0"/>
                <a:ea typeface="MS Mincho" charset="-128"/>
                <a:cs typeface="MS Mincho" charset="-128"/>
              </a:rPr>
              <a:t>     (a,d)-(b,c)                  (a,c)-(b,d)</a:t>
            </a:r>
            <a:br>
              <a:rPr lang="en-US" sz="1000" b="0">
                <a:latin typeface="Courier New" charset="0"/>
                <a:ea typeface="MS Mincho" charset="-128"/>
                <a:cs typeface="MS Mincho" charset="-128"/>
              </a:rPr>
            </a:br>
            <a:r>
              <a:rPr lang="en-US" sz="1000" b="0">
                <a:latin typeface="Courier New" charset="0"/>
                <a:ea typeface="MS Mincho" charset="-128"/>
                <a:cs typeface="MS Mincho" charset="-128"/>
              </a:rPr>
              <a:t/>
            </a:r>
            <a:br>
              <a:rPr lang="en-US" sz="1000" b="0">
                <a:latin typeface="Courier New" charset="0"/>
                <a:ea typeface="MS Mincho" charset="-128"/>
                <a:cs typeface="MS Mincho" charset="-128"/>
              </a:rPr>
            </a:br>
            <a:r>
              <a:rPr lang="en-US" sz="1000" b="0">
                <a:latin typeface="Courier New" charset="0"/>
                <a:ea typeface="MS Mincho" charset="-128"/>
                <a:cs typeface="MS Mincho" charset="-128"/>
              </a:rPr>
              <a:t>Number of quartets in region 1: 53 (= 18.9%) </a:t>
            </a:r>
          </a:p>
          <a:p>
            <a:r>
              <a:rPr lang="en-US" sz="1000" b="0">
                <a:latin typeface="Courier New" charset="0"/>
                <a:ea typeface="MS Mincho" charset="-128"/>
                <a:cs typeface="MS Mincho" charset="-128"/>
              </a:rPr>
              <a:t>Number of quartets in region 2: 15 (= 5.4%) </a:t>
            </a:r>
            <a:br>
              <a:rPr lang="en-US" sz="1000" b="0">
                <a:latin typeface="Courier New" charset="0"/>
                <a:ea typeface="MS Mincho" charset="-128"/>
                <a:cs typeface="MS Mincho" charset="-128"/>
              </a:rPr>
            </a:br>
            <a:r>
              <a:rPr lang="en-US" sz="1000" b="0">
                <a:latin typeface="Courier New" charset="0"/>
                <a:ea typeface="MS Mincho" charset="-128"/>
                <a:cs typeface="MS Mincho" charset="-128"/>
              </a:rPr>
              <a:t>Number of quartets in region 3: 173 (= 61.8%) </a:t>
            </a:r>
            <a:br>
              <a:rPr lang="en-US" sz="1000" b="0">
                <a:latin typeface="Courier New" charset="0"/>
                <a:ea typeface="MS Mincho" charset="-128"/>
                <a:cs typeface="MS Mincho" charset="-128"/>
              </a:rPr>
            </a:br>
            <a:r>
              <a:rPr lang="en-US" sz="1000" b="0">
                <a:latin typeface="Courier New" charset="0"/>
                <a:ea typeface="MS Mincho" charset="-128"/>
                <a:cs typeface="MS Mincho" charset="-128"/>
              </a:rPr>
              <a:t>Number of quartets in region 4: 3 (= 1.1%) </a:t>
            </a:r>
          </a:p>
          <a:p>
            <a:r>
              <a:rPr lang="en-US" sz="1000" b="0">
                <a:latin typeface="Courier New" charset="0"/>
                <a:ea typeface="MS Mincho" charset="-128"/>
                <a:cs typeface="MS Mincho" charset="-128"/>
              </a:rPr>
              <a:t>Number of quartets in region 5: 0 (= 0.0%) </a:t>
            </a:r>
          </a:p>
          <a:p>
            <a:r>
              <a:rPr lang="en-US" sz="1000" b="0">
                <a:latin typeface="Courier New" charset="0"/>
                <a:ea typeface="MS Mincho" charset="-128"/>
                <a:cs typeface="MS Mincho" charset="-128"/>
              </a:rPr>
              <a:t>Number of quartets in region 6: 26 (= 9.3%) </a:t>
            </a:r>
          </a:p>
          <a:p>
            <a:r>
              <a:rPr lang="en-US" sz="1000" b="0">
                <a:latin typeface="Courier New" charset="0"/>
                <a:ea typeface="MS Mincho" charset="-128"/>
                <a:cs typeface="MS Mincho" charset="-128"/>
              </a:rPr>
              <a:t>Number of quartets in region 7: 10 (= 3.6%)</a:t>
            </a:r>
            <a:br>
              <a:rPr lang="en-US" sz="1000" b="0">
                <a:latin typeface="Courier New" charset="0"/>
                <a:ea typeface="MS Mincho" charset="-128"/>
                <a:cs typeface="MS Mincho" charset="-128"/>
              </a:rPr>
            </a:br>
            <a:endParaRPr lang="en-US" sz="1000" b="0">
              <a:latin typeface="Courier New" charset="0"/>
              <a:ea typeface="Courier New" charset="0"/>
              <a:cs typeface="Courier New" charset="0"/>
            </a:endParaRPr>
          </a:p>
          <a:p>
            <a:pPr eaLnBrk="0" hangingPunct="0"/>
            <a:endParaRPr lang="en-US" b="0"/>
          </a:p>
        </p:txBody>
      </p:sp>
      <p:sp>
        <p:nvSpPr>
          <p:cNvPr id="264196" name="Rectangle 4"/>
          <p:cNvSpPr>
            <a:spLocks noChangeArrowheads="1"/>
          </p:cNvSpPr>
          <p:nvPr/>
        </p:nvSpPr>
        <p:spPr bwMode="auto">
          <a:xfrm>
            <a:off x="0" y="4532315"/>
            <a:ext cx="4572000" cy="2371941"/>
          </a:xfrm>
          <a:prstGeom prst="rect">
            <a:avLst/>
          </a:prstGeom>
          <a:noFill/>
          <a:ln w="9525">
            <a:noFill/>
            <a:miter lim="800000"/>
            <a:headEnd/>
            <a:tailEnd/>
          </a:ln>
          <a:effectLst/>
        </p:spPr>
        <p:txBody>
          <a:bodyPr lIns="91387" tIns="45693" rIns="91387" bIns="45693">
            <a:prstTxWarp prst="textNoShape">
              <a:avLst/>
            </a:prstTxWarp>
            <a:spAutoFit/>
          </a:bodyPr>
          <a:lstStyle/>
          <a:p>
            <a:pPr>
              <a:spcBef>
                <a:spcPct val="50000"/>
              </a:spcBef>
            </a:pPr>
            <a:r>
              <a:rPr lang="en-US" sz="1400" b="0">
                <a:latin typeface="Courier New" charset="0"/>
                <a:ea typeface="MS Mincho" charset="-128"/>
                <a:cs typeface="MS Mincho" charset="-128"/>
              </a:rPr>
              <a:t>Cluster a: 14 sequences</a:t>
            </a:r>
            <a:br>
              <a:rPr lang="en-US" sz="1400" b="0">
                <a:latin typeface="Courier New" charset="0"/>
                <a:ea typeface="MS Mincho" charset="-128"/>
                <a:cs typeface="MS Mincho" charset="-128"/>
              </a:rPr>
            </a:br>
            <a:r>
              <a:rPr lang="en-US" sz="1400" b="0">
                <a:latin typeface="Courier New" charset="0"/>
                <a:ea typeface="MS Mincho" charset="-128"/>
                <a:cs typeface="MS Mincho" charset="-128"/>
              </a:rPr>
              <a:t>outgroup (prokaryotes)</a:t>
            </a:r>
          </a:p>
          <a:p>
            <a:pPr>
              <a:spcBef>
                <a:spcPct val="50000"/>
              </a:spcBef>
            </a:pPr>
            <a:r>
              <a:rPr lang="en-US" sz="1400" b="0">
                <a:latin typeface="Courier New" charset="0"/>
                <a:ea typeface="MS Mincho" charset="-128"/>
                <a:cs typeface="MS Mincho" charset="-128"/>
              </a:rPr>
              <a:t>Cluster b: 20 sequences</a:t>
            </a:r>
            <a:br>
              <a:rPr lang="en-US" sz="1400" b="0">
                <a:latin typeface="Courier New" charset="0"/>
                <a:ea typeface="MS Mincho" charset="-128"/>
                <a:cs typeface="MS Mincho" charset="-128"/>
              </a:rPr>
            </a:br>
            <a:r>
              <a:rPr lang="en-US" sz="1400" b="0">
                <a:latin typeface="Courier New" charset="0"/>
                <a:ea typeface="MS Mincho" charset="-128"/>
                <a:cs typeface="MS Mincho" charset="-128"/>
              </a:rPr>
              <a:t>other Eukaryotes </a:t>
            </a:r>
          </a:p>
          <a:p>
            <a:pPr>
              <a:spcBef>
                <a:spcPct val="50000"/>
              </a:spcBef>
            </a:pPr>
            <a:r>
              <a:rPr lang="en-US" sz="1400" b="0">
                <a:latin typeface="Courier New" charset="0"/>
                <a:ea typeface="MS Mincho" charset="-128"/>
                <a:cs typeface="MS Mincho" charset="-128"/>
              </a:rPr>
              <a:t>Cluster c: 1 sequences</a:t>
            </a:r>
            <a:br>
              <a:rPr lang="en-US" sz="1400" b="0">
                <a:latin typeface="Courier New" charset="0"/>
                <a:ea typeface="MS Mincho" charset="-128"/>
                <a:cs typeface="MS Mincho" charset="-128"/>
              </a:rPr>
            </a:br>
            <a:r>
              <a:rPr lang="en-US" sz="1400" b="0">
                <a:latin typeface="Courier New" charset="0"/>
                <a:ea typeface="MS Mincho" charset="-128"/>
                <a:cs typeface="MS Mincho" charset="-128"/>
              </a:rPr>
              <a:t>Plasmodium</a:t>
            </a:r>
          </a:p>
          <a:p>
            <a:pPr>
              <a:spcBef>
                <a:spcPct val="50000"/>
              </a:spcBef>
            </a:pPr>
            <a:r>
              <a:rPr lang="en-US" sz="1400" b="0">
                <a:latin typeface="Courier New" charset="0"/>
                <a:ea typeface="MS Mincho" charset="-128"/>
                <a:cs typeface="MS Mincho" charset="-128"/>
              </a:rPr>
              <a:t>Cluster d: 1 sequences </a:t>
            </a:r>
            <a:br>
              <a:rPr lang="en-US" sz="1400" b="0">
                <a:latin typeface="Courier New" charset="0"/>
                <a:ea typeface="MS Mincho" charset="-128"/>
                <a:cs typeface="MS Mincho" charset="-128"/>
              </a:rPr>
            </a:br>
            <a:r>
              <a:rPr lang="en-US" sz="1400" b="0">
                <a:latin typeface="Courier New" charset="0"/>
                <a:ea typeface="MS Mincho" charset="-128"/>
                <a:cs typeface="MS Mincho" charset="-128"/>
              </a:rPr>
              <a:t>Giardia</a:t>
            </a:r>
            <a:br>
              <a:rPr lang="en-US" sz="1400" b="0">
                <a:latin typeface="Courier New" charset="0"/>
                <a:ea typeface="MS Mincho" charset="-128"/>
                <a:cs typeface="MS Mincho" charset="-128"/>
              </a:rPr>
            </a:br>
            <a:endParaRPr lang="en-US" sz="1400" b="0">
              <a:latin typeface="Courier New" charset="0"/>
              <a:ea typeface="MS Mincho" charset="-128"/>
              <a:cs typeface="MS Mincho" charset="-128"/>
            </a:endParaRPr>
          </a:p>
        </p:txBody>
      </p:sp>
    </p:spTree>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8" name="Text Box 2"/>
          <p:cNvSpPr txBox="1">
            <a:spLocks noChangeArrowheads="1"/>
          </p:cNvSpPr>
          <p:nvPr/>
        </p:nvSpPr>
        <p:spPr bwMode="auto">
          <a:xfrm>
            <a:off x="33338" y="1398588"/>
            <a:ext cx="8709025" cy="823912"/>
          </a:xfrm>
          <a:prstGeom prst="rect">
            <a:avLst/>
          </a:prstGeom>
          <a:noFill/>
          <a:ln w="9525">
            <a:noFill/>
            <a:miter lim="800000"/>
            <a:headEnd/>
            <a:tailEnd/>
          </a:ln>
          <a:effectLst/>
        </p:spPr>
        <p:txBody>
          <a:bodyPr wrap="none" lIns="91387" tIns="45693" rIns="91387" bIns="45693">
            <a:prstTxWarp prst="textNoShape">
              <a:avLst/>
            </a:prstTxWarp>
            <a:spAutoFit/>
          </a:bodyPr>
          <a:lstStyle/>
          <a:p>
            <a:r>
              <a:rPr lang="en-US" sz="2800" b="0">
                <a:solidFill>
                  <a:srgbClr val="FFFFFF"/>
                </a:solidFill>
                <a:latin typeface="Arial" charset="0"/>
              </a:rPr>
              <a:t>Bayesian Posterior Probability Mapping with MrBayes</a:t>
            </a:r>
            <a:r>
              <a:rPr lang="en-US" b="0">
                <a:solidFill>
                  <a:srgbClr val="FFFFFF"/>
                </a:solidFill>
                <a:latin typeface="Arial" charset="0"/>
              </a:rPr>
              <a:t> </a:t>
            </a:r>
            <a:br>
              <a:rPr lang="en-US" b="0">
                <a:solidFill>
                  <a:srgbClr val="FFFFFF"/>
                </a:solidFill>
                <a:latin typeface="Arial" charset="0"/>
              </a:rPr>
            </a:br>
            <a:r>
              <a:rPr lang="en-US" sz="2000" b="0">
                <a:latin typeface="Arial" charset="0"/>
              </a:rPr>
              <a:t>(Huelsenbeck and Ronquist, 2001)</a:t>
            </a:r>
          </a:p>
        </p:txBody>
      </p:sp>
      <p:sp>
        <p:nvSpPr>
          <p:cNvPr id="362499" name="Text Box 3"/>
          <p:cNvSpPr txBox="1">
            <a:spLocks noChangeArrowheads="1"/>
          </p:cNvSpPr>
          <p:nvPr/>
        </p:nvSpPr>
        <p:spPr bwMode="auto">
          <a:xfrm>
            <a:off x="309563" y="201613"/>
            <a:ext cx="8602662" cy="1066800"/>
          </a:xfrm>
          <a:prstGeom prst="rect">
            <a:avLst/>
          </a:prstGeom>
          <a:noFill/>
          <a:ln w="9525">
            <a:noFill/>
            <a:miter lim="800000"/>
            <a:headEnd/>
            <a:tailEnd/>
          </a:ln>
          <a:effectLst/>
        </p:spPr>
        <p:txBody>
          <a:bodyPr lIns="91387" tIns="45693" rIns="91387" bIns="45693">
            <a:prstTxWarp prst="textNoShape">
              <a:avLst/>
            </a:prstTxWarp>
            <a:spAutoFit/>
          </a:bodyPr>
          <a:lstStyle/>
          <a:p>
            <a:pPr algn="ctr"/>
            <a:r>
              <a:rPr lang="en-US" sz="3200" b="0">
                <a:latin typeface="Arial" charset="0"/>
              </a:rPr>
              <a:t>Alternative  Approaches to Estimate </a:t>
            </a:r>
          </a:p>
          <a:p>
            <a:pPr algn="ctr"/>
            <a:r>
              <a:rPr lang="en-US" sz="3200" b="0">
                <a:latin typeface="Arial" charset="0"/>
              </a:rPr>
              <a:t>Posterior Probabilities</a:t>
            </a:r>
          </a:p>
        </p:txBody>
      </p:sp>
      <p:sp>
        <p:nvSpPr>
          <p:cNvPr id="362500" name="Text Box 4"/>
          <p:cNvSpPr txBox="1">
            <a:spLocks noChangeArrowheads="1"/>
          </p:cNvSpPr>
          <p:nvPr/>
        </p:nvSpPr>
        <p:spPr bwMode="auto">
          <a:xfrm>
            <a:off x="254004" y="2311401"/>
            <a:ext cx="2476315" cy="824006"/>
          </a:xfrm>
          <a:prstGeom prst="rect">
            <a:avLst/>
          </a:prstGeom>
          <a:noFill/>
          <a:ln w="9525">
            <a:noFill/>
            <a:miter lim="800000"/>
            <a:headEnd/>
            <a:tailEnd/>
          </a:ln>
          <a:effectLst/>
        </p:spPr>
        <p:txBody>
          <a:bodyPr wrap="none" lIns="91387" tIns="45693" rIns="91387" bIns="45693">
            <a:prstTxWarp prst="textNoShape">
              <a:avLst/>
            </a:prstTxWarp>
            <a:spAutoFit/>
          </a:bodyPr>
          <a:lstStyle/>
          <a:p>
            <a:r>
              <a:rPr lang="en-US" b="0">
                <a:solidFill>
                  <a:srgbClr val="FF3300"/>
                </a:solidFill>
                <a:latin typeface="Arial" charset="0"/>
              </a:rPr>
              <a:t>Problem: </a:t>
            </a:r>
          </a:p>
          <a:p>
            <a:r>
              <a:rPr lang="en-US" b="0">
                <a:latin typeface="Arial" charset="0"/>
              </a:rPr>
              <a:t>      </a:t>
            </a:r>
            <a:r>
              <a:rPr lang="en-US" sz="1600" b="0">
                <a:latin typeface="Arial" charset="0"/>
              </a:rPr>
              <a:t>Strimmer’s formula</a:t>
            </a:r>
          </a:p>
        </p:txBody>
      </p:sp>
      <p:sp>
        <p:nvSpPr>
          <p:cNvPr id="362501" name="Text Box 5"/>
          <p:cNvSpPr txBox="1">
            <a:spLocks noChangeArrowheads="1"/>
          </p:cNvSpPr>
          <p:nvPr/>
        </p:nvSpPr>
        <p:spPr bwMode="auto">
          <a:xfrm>
            <a:off x="236539" y="3683005"/>
            <a:ext cx="8609012" cy="1800225"/>
          </a:xfrm>
          <a:prstGeom prst="rect">
            <a:avLst/>
          </a:prstGeom>
          <a:noFill/>
          <a:ln w="9525">
            <a:noFill/>
            <a:miter lim="800000"/>
            <a:headEnd/>
            <a:tailEnd/>
          </a:ln>
          <a:effectLst/>
        </p:spPr>
        <p:txBody>
          <a:bodyPr lIns="91387" tIns="45693" rIns="91387" bIns="45693">
            <a:prstTxWarp prst="textNoShape">
              <a:avLst/>
            </a:prstTxWarp>
            <a:spAutoFit/>
          </a:bodyPr>
          <a:lstStyle/>
          <a:p>
            <a:r>
              <a:rPr lang="en-US" b="0">
                <a:solidFill>
                  <a:srgbClr val="FF3300"/>
                </a:solidFill>
                <a:latin typeface="Arial" charset="0"/>
              </a:rPr>
              <a:t>Solution:</a:t>
            </a:r>
            <a:r>
              <a:rPr lang="en-US" b="0">
                <a:latin typeface="Arial" charset="0"/>
              </a:rPr>
              <a:t> </a:t>
            </a:r>
          </a:p>
          <a:p>
            <a:r>
              <a:rPr lang="en-US" b="0">
                <a:latin typeface="Arial" charset="0"/>
              </a:rPr>
              <a:t>       </a:t>
            </a:r>
            <a:r>
              <a:rPr lang="en-US" sz="1600" b="0">
                <a:latin typeface="Arial" charset="0"/>
              </a:rPr>
              <a:t>Exploration of the tree space by sampling trees using a biased random walk</a:t>
            </a:r>
          </a:p>
          <a:p>
            <a:r>
              <a:rPr lang="en-US" sz="1600" b="0">
                <a:latin typeface="Arial" charset="0"/>
              </a:rPr>
              <a:t>	(Implemented in MrBayes program)</a:t>
            </a:r>
          </a:p>
          <a:p>
            <a:endParaRPr lang="en-US" sz="1600" b="0">
              <a:latin typeface="Arial" charset="0"/>
            </a:endParaRPr>
          </a:p>
          <a:p>
            <a:r>
              <a:rPr lang="en-US" sz="1600" b="0">
                <a:latin typeface="Arial" charset="0"/>
              </a:rPr>
              <a:t>          Trees with higher likelihoods will be sampled more often</a:t>
            </a:r>
          </a:p>
          <a:p>
            <a:endParaRPr lang="en-US" sz="1600" b="0">
              <a:latin typeface="Arial" charset="0"/>
            </a:endParaRPr>
          </a:p>
        </p:txBody>
      </p:sp>
      <p:grpSp>
        <p:nvGrpSpPr>
          <p:cNvPr id="362502" name="Group 6"/>
          <p:cNvGrpSpPr>
            <a:grpSpLocks/>
          </p:cNvGrpSpPr>
          <p:nvPr/>
        </p:nvGrpSpPr>
        <p:grpSpPr bwMode="auto">
          <a:xfrm>
            <a:off x="1068388" y="5337175"/>
            <a:ext cx="1538287" cy="985838"/>
            <a:chOff x="1069" y="2677"/>
            <a:chExt cx="969" cy="621"/>
          </a:xfrm>
        </p:grpSpPr>
        <p:sp>
          <p:nvSpPr>
            <p:cNvPr id="362503" name="Text Box 7"/>
            <p:cNvSpPr txBox="1">
              <a:spLocks noChangeArrowheads="1"/>
            </p:cNvSpPr>
            <p:nvPr/>
          </p:nvSpPr>
          <p:spPr bwMode="auto">
            <a:xfrm>
              <a:off x="1069" y="2840"/>
              <a:ext cx="357" cy="288"/>
            </a:xfrm>
            <a:prstGeom prst="rect">
              <a:avLst/>
            </a:prstGeom>
            <a:noFill/>
            <a:ln w="9525">
              <a:noFill/>
              <a:miter lim="800000"/>
              <a:headEnd/>
              <a:tailEnd/>
            </a:ln>
            <a:effectLst/>
          </p:spPr>
          <p:txBody>
            <a:bodyPr wrap="none">
              <a:prstTxWarp prst="textNoShape">
                <a:avLst/>
              </a:prstTxWarp>
              <a:spAutoFit/>
            </a:bodyPr>
            <a:lstStyle/>
            <a:p>
              <a:r>
                <a:rPr lang="en-US" b="0">
                  <a:latin typeface="Arial" charset="0"/>
                </a:rPr>
                <a:t>p</a:t>
              </a:r>
              <a:r>
                <a:rPr lang="en-US" b="0" baseline="-25000">
                  <a:latin typeface="Arial" charset="0"/>
                </a:rPr>
                <a:t>i</a:t>
              </a:r>
              <a:r>
                <a:rPr lang="en-US" b="0">
                  <a:latin typeface="Arial" charset="0"/>
                  <a:sym typeface="Symbol" charset="2"/>
                </a:rPr>
                <a:t></a:t>
              </a:r>
              <a:endParaRPr lang="en-US" b="0">
                <a:latin typeface="Arial" charset="0"/>
              </a:endParaRPr>
            </a:p>
          </p:txBody>
        </p:sp>
        <p:grpSp>
          <p:nvGrpSpPr>
            <p:cNvPr id="362504" name="Group 8"/>
            <p:cNvGrpSpPr>
              <a:grpSpLocks/>
            </p:cNvGrpSpPr>
            <p:nvPr/>
          </p:nvGrpSpPr>
          <p:grpSpPr bwMode="auto">
            <a:xfrm>
              <a:off x="1482" y="2677"/>
              <a:ext cx="556" cy="621"/>
              <a:chOff x="1482" y="2677"/>
              <a:chExt cx="556" cy="621"/>
            </a:xfrm>
          </p:grpSpPr>
          <p:sp>
            <p:nvSpPr>
              <p:cNvPr id="362505" name="Text Box 9"/>
              <p:cNvSpPr txBox="1">
                <a:spLocks noChangeArrowheads="1"/>
              </p:cNvSpPr>
              <p:nvPr/>
            </p:nvSpPr>
            <p:spPr bwMode="auto">
              <a:xfrm>
                <a:off x="1582" y="2677"/>
                <a:ext cx="283" cy="288"/>
              </a:xfrm>
              <a:prstGeom prst="rect">
                <a:avLst/>
              </a:prstGeom>
              <a:noFill/>
              <a:ln w="9525">
                <a:noFill/>
                <a:miter lim="800000"/>
                <a:headEnd/>
                <a:tailEnd/>
              </a:ln>
              <a:effectLst/>
            </p:spPr>
            <p:txBody>
              <a:bodyPr wrap="none">
                <a:prstTxWarp prst="textNoShape">
                  <a:avLst/>
                </a:prstTxWarp>
                <a:spAutoFit/>
              </a:bodyPr>
              <a:lstStyle/>
              <a:p>
                <a:r>
                  <a:rPr lang="en-US" b="0">
                    <a:latin typeface="Arial" charset="0"/>
                  </a:rPr>
                  <a:t>N</a:t>
                </a:r>
                <a:r>
                  <a:rPr lang="en-US" b="0" baseline="-25000">
                    <a:latin typeface="Arial" charset="0"/>
                  </a:rPr>
                  <a:t>i</a:t>
                </a:r>
                <a:endParaRPr lang="en-US" b="0">
                  <a:latin typeface="Arial" charset="0"/>
                </a:endParaRPr>
              </a:p>
            </p:txBody>
          </p:sp>
          <p:sp>
            <p:nvSpPr>
              <p:cNvPr id="362506" name="Text Box 10"/>
              <p:cNvSpPr txBox="1">
                <a:spLocks noChangeArrowheads="1"/>
              </p:cNvSpPr>
              <p:nvPr/>
            </p:nvSpPr>
            <p:spPr bwMode="auto">
              <a:xfrm>
                <a:off x="1541" y="3010"/>
                <a:ext cx="497" cy="288"/>
              </a:xfrm>
              <a:prstGeom prst="rect">
                <a:avLst/>
              </a:prstGeom>
              <a:noFill/>
              <a:ln w="9525">
                <a:noFill/>
                <a:miter lim="800000"/>
                <a:headEnd/>
                <a:tailEnd/>
              </a:ln>
              <a:effectLst/>
            </p:spPr>
            <p:txBody>
              <a:bodyPr>
                <a:prstTxWarp prst="textNoShape">
                  <a:avLst/>
                </a:prstTxWarp>
                <a:spAutoFit/>
              </a:bodyPr>
              <a:lstStyle/>
              <a:p>
                <a:r>
                  <a:rPr lang="en-US" b="0">
                    <a:latin typeface="Arial" charset="0"/>
                  </a:rPr>
                  <a:t>N</a:t>
                </a:r>
                <a:r>
                  <a:rPr lang="en-US" b="0" baseline="-25000">
                    <a:latin typeface="Arial" charset="0"/>
                  </a:rPr>
                  <a:t>total</a:t>
                </a:r>
                <a:endParaRPr lang="en-US" b="0">
                  <a:latin typeface="Arial" charset="0"/>
                </a:endParaRPr>
              </a:p>
            </p:txBody>
          </p:sp>
          <p:sp>
            <p:nvSpPr>
              <p:cNvPr id="362507" name="Line 11"/>
              <p:cNvSpPr>
                <a:spLocks noChangeShapeType="1"/>
              </p:cNvSpPr>
              <p:nvPr/>
            </p:nvSpPr>
            <p:spPr bwMode="auto">
              <a:xfrm>
                <a:off x="1482" y="2965"/>
                <a:ext cx="483" cy="0"/>
              </a:xfrm>
              <a:prstGeom prst="line">
                <a:avLst/>
              </a:prstGeom>
              <a:noFill/>
              <a:ln w="28575">
                <a:solidFill>
                  <a:schemeClr val="tx1"/>
                </a:solidFill>
                <a:round/>
                <a:headEnd/>
                <a:tailEnd/>
              </a:ln>
              <a:effectLst/>
            </p:spPr>
            <p:txBody>
              <a:bodyPr>
                <a:prstTxWarp prst="textNoShape">
                  <a:avLst/>
                </a:prstTxWarp>
              </a:bodyPr>
              <a:lstStyle/>
              <a:p>
                <a:endParaRPr lang="en-US"/>
              </a:p>
            </p:txBody>
          </p:sp>
        </p:grpSp>
      </p:grpSp>
      <p:sp>
        <p:nvSpPr>
          <p:cNvPr id="362508" name="Text Box 12"/>
          <p:cNvSpPr txBox="1">
            <a:spLocks noChangeArrowheads="1"/>
          </p:cNvSpPr>
          <p:nvPr/>
        </p:nvSpPr>
        <p:spPr bwMode="auto">
          <a:xfrm>
            <a:off x="3003554" y="5972180"/>
            <a:ext cx="5916613" cy="703263"/>
          </a:xfrm>
          <a:prstGeom prst="rect">
            <a:avLst/>
          </a:prstGeom>
          <a:noFill/>
          <a:ln w="9525">
            <a:noFill/>
            <a:miter lim="800000"/>
            <a:headEnd/>
            <a:tailEnd/>
          </a:ln>
          <a:effectLst/>
        </p:spPr>
        <p:txBody>
          <a:bodyPr lIns="91387" tIns="45693" rIns="91387" bIns="45693">
            <a:prstTxWarp prst="textNoShape">
              <a:avLst/>
            </a:prstTxWarp>
            <a:spAutoFit/>
          </a:bodyPr>
          <a:lstStyle/>
          <a:p>
            <a:pPr>
              <a:spcBef>
                <a:spcPct val="50000"/>
              </a:spcBef>
            </a:pPr>
            <a:r>
              <a:rPr lang="en-US" sz="1600" b="0">
                <a:latin typeface="Arial" charset="0"/>
              </a:rPr>
              <a:t>,where N</a:t>
            </a:r>
            <a:r>
              <a:rPr lang="en-US" sz="1600" b="0" baseline="-25000">
                <a:latin typeface="Arial" charset="0"/>
              </a:rPr>
              <a:t>i</a:t>
            </a:r>
            <a:r>
              <a:rPr lang="en-US" sz="1600" b="0">
                <a:latin typeface="Arial" charset="0"/>
              </a:rPr>
              <a:t> - number of sampled trees of topology </a:t>
            </a:r>
            <a:r>
              <a:rPr lang="en-US" sz="1600" b="0" i="1">
                <a:latin typeface="Arial" charset="0"/>
              </a:rPr>
              <a:t>i, i</a:t>
            </a:r>
            <a:r>
              <a:rPr lang="en-US" sz="1600" b="0">
                <a:latin typeface="Arial" charset="0"/>
              </a:rPr>
              <a:t>=1,2,3</a:t>
            </a:r>
          </a:p>
          <a:p>
            <a:pPr>
              <a:spcBef>
                <a:spcPct val="50000"/>
              </a:spcBef>
            </a:pPr>
            <a:r>
              <a:rPr lang="en-US" sz="1600" b="0">
                <a:latin typeface="Arial" charset="0"/>
              </a:rPr>
              <a:t>N</a:t>
            </a:r>
            <a:r>
              <a:rPr lang="en-US" sz="1600" b="0" baseline="-25000">
                <a:latin typeface="Arial" charset="0"/>
              </a:rPr>
              <a:t>total</a:t>
            </a:r>
            <a:r>
              <a:rPr lang="en-US" sz="1600" b="0">
                <a:latin typeface="Arial" charset="0"/>
              </a:rPr>
              <a:t> – total number of sampled trees (has to be large)</a:t>
            </a:r>
          </a:p>
        </p:txBody>
      </p:sp>
      <p:grpSp>
        <p:nvGrpSpPr>
          <p:cNvPr id="362509" name="Group 13"/>
          <p:cNvGrpSpPr>
            <a:grpSpLocks/>
          </p:cNvGrpSpPr>
          <p:nvPr/>
        </p:nvGrpSpPr>
        <p:grpSpPr bwMode="auto">
          <a:xfrm>
            <a:off x="2717801" y="2466975"/>
            <a:ext cx="2008188" cy="973138"/>
            <a:chOff x="1935" y="833"/>
            <a:chExt cx="1265" cy="613"/>
          </a:xfrm>
        </p:grpSpPr>
        <p:sp>
          <p:nvSpPr>
            <p:cNvPr id="362510" name="Text Box 14"/>
            <p:cNvSpPr txBox="1">
              <a:spLocks noChangeArrowheads="1"/>
            </p:cNvSpPr>
            <p:nvPr/>
          </p:nvSpPr>
          <p:spPr bwMode="auto">
            <a:xfrm>
              <a:off x="1935" y="991"/>
              <a:ext cx="363" cy="288"/>
            </a:xfrm>
            <a:prstGeom prst="rect">
              <a:avLst/>
            </a:prstGeom>
            <a:noFill/>
            <a:ln w="9525">
              <a:noFill/>
              <a:miter lim="800000"/>
              <a:headEnd/>
              <a:tailEnd/>
            </a:ln>
            <a:effectLst/>
          </p:spPr>
          <p:txBody>
            <a:bodyPr wrap="none">
              <a:prstTxWarp prst="textNoShape">
                <a:avLst/>
              </a:prstTxWarp>
              <a:spAutoFit/>
            </a:bodyPr>
            <a:lstStyle/>
            <a:p>
              <a:r>
                <a:rPr lang="en-US" b="0">
                  <a:latin typeface="Arial" charset="0"/>
                </a:rPr>
                <a:t>p</a:t>
              </a:r>
              <a:r>
                <a:rPr lang="en-US" b="0" baseline="-25000">
                  <a:latin typeface="Arial" charset="0"/>
                </a:rPr>
                <a:t>i</a:t>
              </a:r>
              <a:r>
                <a:rPr lang="en-US" b="0">
                  <a:latin typeface="Arial" charset="0"/>
                  <a:sym typeface="Symbol" charset="2"/>
                </a:rPr>
                <a:t>=</a:t>
              </a:r>
              <a:endParaRPr lang="en-US" b="0">
                <a:latin typeface="Arial" charset="0"/>
              </a:endParaRPr>
            </a:p>
          </p:txBody>
        </p:sp>
        <p:sp>
          <p:nvSpPr>
            <p:cNvPr id="362511" name="Text Box 15"/>
            <p:cNvSpPr txBox="1">
              <a:spLocks noChangeArrowheads="1"/>
            </p:cNvSpPr>
            <p:nvPr/>
          </p:nvSpPr>
          <p:spPr bwMode="auto">
            <a:xfrm>
              <a:off x="2574" y="833"/>
              <a:ext cx="251" cy="288"/>
            </a:xfrm>
            <a:prstGeom prst="rect">
              <a:avLst/>
            </a:prstGeom>
            <a:noFill/>
            <a:ln w="9525">
              <a:noFill/>
              <a:miter lim="800000"/>
              <a:headEnd/>
              <a:tailEnd/>
            </a:ln>
            <a:effectLst/>
          </p:spPr>
          <p:txBody>
            <a:bodyPr wrap="none">
              <a:prstTxWarp prst="textNoShape">
                <a:avLst/>
              </a:prstTxWarp>
              <a:spAutoFit/>
            </a:bodyPr>
            <a:lstStyle/>
            <a:p>
              <a:r>
                <a:rPr lang="en-US" b="0">
                  <a:latin typeface="Arial" charset="0"/>
                </a:rPr>
                <a:t>L</a:t>
              </a:r>
              <a:r>
                <a:rPr lang="en-US" b="0" baseline="-25000">
                  <a:latin typeface="Arial" charset="0"/>
                </a:rPr>
                <a:t>i</a:t>
              </a:r>
              <a:endParaRPr lang="en-US" b="0">
                <a:latin typeface="Arial" charset="0"/>
              </a:endParaRPr>
            </a:p>
          </p:txBody>
        </p:sp>
        <p:sp>
          <p:nvSpPr>
            <p:cNvPr id="362512" name="Text Box 16"/>
            <p:cNvSpPr txBox="1">
              <a:spLocks noChangeArrowheads="1"/>
            </p:cNvSpPr>
            <p:nvPr/>
          </p:nvSpPr>
          <p:spPr bwMode="auto">
            <a:xfrm>
              <a:off x="2314" y="1158"/>
              <a:ext cx="886" cy="288"/>
            </a:xfrm>
            <a:prstGeom prst="rect">
              <a:avLst/>
            </a:prstGeom>
            <a:noFill/>
            <a:ln w="9525">
              <a:noFill/>
              <a:miter lim="800000"/>
              <a:headEnd/>
              <a:tailEnd/>
            </a:ln>
            <a:effectLst/>
          </p:spPr>
          <p:txBody>
            <a:bodyPr>
              <a:prstTxWarp prst="textNoShape">
                <a:avLst/>
              </a:prstTxWarp>
              <a:spAutoFit/>
            </a:bodyPr>
            <a:lstStyle/>
            <a:p>
              <a:r>
                <a:rPr lang="en-US" b="0">
                  <a:latin typeface="Arial" charset="0"/>
                </a:rPr>
                <a:t>L</a:t>
              </a:r>
              <a:r>
                <a:rPr lang="en-US" b="0" baseline="-25000">
                  <a:latin typeface="Arial" charset="0"/>
                </a:rPr>
                <a:t>1</a:t>
              </a:r>
              <a:r>
                <a:rPr lang="en-US" b="0">
                  <a:latin typeface="Arial" charset="0"/>
                </a:rPr>
                <a:t>+L</a:t>
              </a:r>
              <a:r>
                <a:rPr lang="en-US" b="0" baseline="-25000">
                  <a:latin typeface="Arial" charset="0"/>
                </a:rPr>
                <a:t>2</a:t>
              </a:r>
              <a:r>
                <a:rPr lang="en-US" b="0">
                  <a:latin typeface="Arial" charset="0"/>
                </a:rPr>
                <a:t>+L</a:t>
              </a:r>
              <a:r>
                <a:rPr lang="en-US" b="0" baseline="-25000">
                  <a:latin typeface="Arial" charset="0"/>
                </a:rPr>
                <a:t>3</a:t>
              </a:r>
            </a:p>
          </p:txBody>
        </p:sp>
        <p:sp>
          <p:nvSpPr>
            <p:cNvPr id="362513" name="Line 17"/>
            <p:cNvSpPr>
              <a:spLocks noChangeShapeType="1"/>
            </p:cNvSpPr>
            <p:nvPr/>
          </p:nvSpPr>
          <p:spPr bwMode="auto">
            <a:xfrm>
              <a:off x="2314" y="1130"/>
              <a:ext cx="823" cy="1"/>
            </a:xfrm>
            <a:prstGeom prst="line">
              <a:avLst/>
            </a:prstGeom>
            <a:noFill/>
            <a:ln w="28575">
              <a:solidFill>
                <a:schemeClr val="tx1"/>
              </a:solidFill>
              <a:round/>
              <a:headEnd/>
              <a:tailEnd/>
            </a:ln>
            <a:effectLst/>
          </p:spPr>
          <p:txBody>
            <a:bodyPr>
              <a:prstTxWarp prst="textNoShape">
                <a:avLst/>
              </a:prstTxWarp>
            </a:bodyPr>
            <a:lstStyle/>
            <a:p>
              <a:endParaRPr lang="en-US"/>
            </a:p>
          </p:txBody>
        </p:sp>
      </p:grpSp>
      <p:sp>
        <p:nvSpPr>
          <p:cNvPr id="362514" name="Text Box 18"/>
          <p:cNvSpPr txBox="1">
            <a:spLocks noChangeArrowheads="1"/>
          </p:cNvSpPr>
          <p:nvPr/>
        </p:nvSpPr>
        <p:spPr bwMode="auto">
          <a:xfrm>
            <a:off x="4921255" y="2671764"/>
            <a:ext cx="3914775" cy="825500"/>
          </a:xfrm>
          <a:prstGeom prst="rect">
            <a:avLst/>
          </a:prstGeom>
          <a:noFill/>
          <a:ln w="9525">
            <a:noFill/>
            <a:miter lim="800000"/>
            <a:headEnd/>
            <a:tailEnd/>
          </a:ln>
          <a:effectLst/>
        </p:spPr>
        <p:txBody>
          <a:bodyPr lIns="91387" tIns="45693" rIns="91387" bIns="45693">
            <a:prstTxWarp prst="textNoShape">
              <a:avLst/>
            </a:prstTxWarp>
            <a:spAutoFit/>
          </a:bodyPr>
          <a:lstStyle/>
          <a:p>
            <a:r>
              <a:rPr lang="en-US" sz="1600" b="0">
                <a:latin typeface="Arial" charset="0"/>
              </a:rPr>
              <a:t>only considers 3 trees </a:t>
            </a:r>
          </a:p>
          <a:p>
            <a:r>
              <a:rPr lang="en-US" sz="1600" b="0">
                <a:latin typeface="Arial" charset="0"/>
              </a:rPr>
              <a:t>(those that maximize the likelihood for </a:t>
            </a:r>
          </a:p>
          <a:p>
            <a:r>
              <a:rPr lang="en-US" sz="1600" b="0">
                <a:latin typeface="Arial" charset="0"/>
              </a:rPr>
              <a:t>the three topologies)</a:t>
            </a:r>
            <a:endParaRPr lang="en-US" b="0">
              <a:latin typeface="Arial" charset="0"/>
            </a:endParaRPr>
          </a:p>
        </p:txBody>
      </p:sp>
    </p:spTree>
  </p:cSld>
  <p:clrMapOvr>
    <a:overrideClrMapping bg1="dk2" tx1="lt1" bg2="dk1" tx2="lt2" accent1="accent1" accent2="accent2" accent3="accent3" accent4="accent4" accent5="accent5" accent6="accent6" hlink="hlink" folHlink="folHlink"/>
  </p:clrMapOvr>
  <p:transition xmlns:p14="http://schemas.microsoft.com/office/powerpoint/2010/main" spd="med"/>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Text Box 2"/>
          <p:cNvSpPr txBox="1">
            <a:spLocks noChangeArrowheads="1"/>
          </p:cNvSpPr>
          <p:nvPr/>
        </p:nvSpPr>
        <p:spPr bwMode="auto">
          <a:xfrm>
            <a:off x="3957643" y="6467476"/>
            <a:ext cx="5100637" cy="307722"/>
          </a:xfrm>
          <a:prstGeom prst="rect">
            <a:avLst/>
          </a:prstGeom>
          <a:noFill/>
          <a:ln w="9525">
            <a:noFill/>
            <a:miter lim="800000"/>
            <a:headEnd/>
            <a:tailEnd/>
          </a:ln>
          <a:effectLst/>
        </p:spPr>
        <p:txBody>
          <a:bodyPr lIns="91387" tIns="45693" rIns="91387" bIns="45693">
            <a:prstTxWarp prst="textNoShape">
              <a:avLst/>
            </a:prstTxWarp>
            <a:spAutoFit/>
          </a:bodyPr>
          <a:lstStyle/>
          <a:p>
            <a:r>
              <a:rPr lang="en-US" sz="1400" b="0">
                <a:solidFill>
                  <a:srgbClr val="FFFF00"/>
                </a:solidFill>
                <a:latin typeface="Arial" charset="0"/>
              </a:rPr>
              <a:t>Figure generated using MCRobot program (Paul Lewis, 2001)</a:t>
            </a:r>
          </a:p>
        </p:txBody>
      </p:sp>
      <p:pic>
        <p:nvPicPr>
          <p:cNvPr id="364547" name="Picture 3" descr="random_walk"/>
          <p:cNvPicPr>
            <a:picLocks noChangeAspect="1" noChangeArrowheads="1"/>
          </p:cNvPicPr>
          <p:nvPr/>
        </p:nvPicPr>
        <p:blipFill>
          <a:blip r:embed="rId4"/>
          <a:srcRect/>
          <a:stretch>
            <a:fillRect/>
          </a:stretch>
        </p:blipFill>
        <p:spPr bwMode="auto">
          <a:xfrm>
            <a:off x="0" y="1093793"/>
            <a:ext cx="9144000" cy="4257675"/>
          </a:xfrm>
          <a:prstGeom prst="rect">
            <a:avLst/>
          </a:prstGeom>
          <a:noFill/>
        </p:spPr>
      </p:pic>
      <p:sp>
        <p:nvSpPr>
          <p:cNvPr id="364548" name="Text Box 4"/>
          <p:cNvSpPr txBox="1">
            <a:spLocks noChangeArrowheads="1"/>
          </p:cNvSpPr>
          <p:nvPr/>
        </p:nvSpPr>
        <p:spPr bwMode="auto">
          <a:xfrm>
            <a:off x="973143" y="150817"/>
            <a:ext cx="7430217" cy="646319"/>
          </a:xfrm>
          <a:prstGeom prst="rect">
            <a:avLst/>
          </a:prstGeom>
          <a:noFill/>
          <a:ln w="9525">
            <a:noFill/>
            <a:miter lim="800000"/>
            <a:headEnd/>
            <a:tailEnd/>
          </a:ln>
          <a:effectLst/>
        </p:spPr>
        <p:txBody>
          <a:bodyPr wrap="none" lIns="91387" tIns="45693" rIns="91387" bIns="45693">
            <a:prstTxWarp prst="textNoShape">
              <a:avLst/>
            </a:prstTxWarp>
            <a:spAutoFit/>
          </a:bodyPr>
          <a:lstStyle/>
          <a:p>
            <a:r>
              <a:rPr lang="en-US" sz="3600" b="0">
                <a:solidFill>
                  <a:srgbClr val="FFFF00"/>
                </a:solidFill>
                <a:latin typeface="Arial" charset="0"/>
              </a:rPr>
              <a:t>Illustration of a biased random walk</a:t>
            </a:r>
          </a:p>
        </p:txBody>
      </p:sp>
    </p:spTree>
  </p:cSld>
  <p:clrMapOvr>
    <a:overrideClrMapping bg1="dk2" tx1="lt1" bg2="dk1" tx2="lt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6786" name="Object 2"/>
          <p:cNvGraphicFramePr>
            <a:graphicFrameLocks noChangeAspect="1"/>
          </p:cNvGraphicFramePr>
          <p:nvPr/>
        </p:nvGraphicFramePr>
        <p:xfrm>
          <a:off x="236682" y="1320894"/>
          <a:ext cx="8672080" cy="3479426"/>
        </p:xfrm>
        <a:graphic>
          <a:graphicData uri="http://schemas.openxmlformats.org/presentationml/2006/ole">
            <mc:AlternateContent xmlns:mc="http://schemas.openxmlformats.org/markup-compatibility/2006">
              <mc:Choice xmlns:v="urn:schemas-microsoft-com:vml" Requires="v">
                <p:oleObj spid="_x0000_s278536" name="Image" r:id="rId4" imgW="8673016" imgH="3911111" progId="">
                  <p:embed/>
                </p:oleObj>
              </mc:Choice>
              <mc:Fallback>
                <p:oleObj name="Image" r:id="rId4" imgW="8673016" imgH="3911111"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6682" y="1320894"/>
                        <a:ext cx="8672080" cy="34794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246787" name="Text Box 3"/>
          <p:cNvSpPr txBox="1">
            <a:spLocks noChangeArrowheads="1"/>
          </p:cNvSpPr>
          <p:nvPr/>
        </p:nvSpPr>
        <p:spPr bwMode="auto">
          <a:xfrm>
            <a:off x="152979" y="4825535"/>
            <a:ext cx="2301875" cy="1570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33" tIns="45667" rIns="91333" bIns="45667">
            <a:spAutoFit/>
          </a:bodyPr>
          <a:lstStyle>
            <a:lvl1pPr eaLnBrk="0" hangingPunct="0">
              <a:defRPr sz="2500">
                <a:solidFill>
                  <a:schemeClr val="tx1"/>
                </a:solidFill>
                <a:latin typeface="Arial" charset="0"/>
                <a:ea typeface="ＭＳ Ｐゴシック" charset="0"/>
                <a:cs typeface="ＭＳ Ｐゴシック" charset="0"/>
              </a:defRPr>
            </a:lvl1pPr>
            <a:lvl2pPr marL="37931725" indent="-37474525" eaLnBrk="0" hangingPunct="0">
              <a:defRPr sz="2500">
                <a:solidFill>
                  <a:schemeClr val="tx1"/>
                </a:solidFill>
                <a:latin typeface="Arial" charset="0"/>
                <a:ea typeface="ＭＳ Ｐゴシック" charset="0"/>
              </a:defRPr>
            </a:lvl2pPr>
            <a:lvl3pPr eaLnBrk="0" hangingPunct="0">
              <a:defRPr sz="2500">
                <a:solidFill>
                  <a:schemeClr val="tx1"/>
                </a:solidFill>
                <a:latin typeface="Arial" charset="0"/>
                <a:ea typeface="ＭＳ Ｐゴシック" charset="0"/>
              </a:defRPr>
            </a:lvl3pPr>
            <a:lvl4pPr eaLnBrk="0" hangingPunct="0">
              <a:defRPr sz="2500">
                <a:solidFill>
                  <a:schemeClr val="tx1"/>
                </a:solidFill>
                <a:latin typeface="Arial" charset="0"/>
                <a:ea typeface="ＭＳ Ｐゴシック" charset="0"/>
              </a:defRPr>
            </a:lvl4pPr>
            <a:lvl5pPr eaLnBrk="0" hangingPunct="0">
              <a:defRPr sz="2500">
                <a:solidFill>
                  <a:schemeClr val="tx1"/>
                </a:solidFill>
                <a:latin typeface="Arial" charset="0"/>
                <a:ea typeface="ＭＳ Ｐゴシック" charset="0"/>
              </a:defRPr>
            </a:lvl5pPr>
            <a:lvl6pPr marL="457200" eaLnBrk="0" fontAlgn="base" hangingPunct="0">
              <a:spcBef>
                <a:spcPct val="0"/>
              </a:spcBef>
              <a:spcAft>
                <a:spcPct val="0"/>
              </a:spcAft>
              <a:defRPr sz="2500">
                <a:solidFill>
                  <a:schemeClr val="tx1"/>
                </a:solidFill>
                <a:latin typeface="Arial" charset="0"/>
                <a:ea typeface="ＭＳ Ｐゴシック" charset="0"/>
              </a:defRPr>
            </a:lvl6pPr>
            <a:lvl7pPr marL="914400" eaLnBrk="0" fontAlgn="base" hangingPunct="0">
              <a:spcBef>
                <a:spcPct val="0"/>
              </a:spcBef>
              <a:spcAft>
                <a:spcPct val="0"/>
              </a:spcAft>
              <a:defRPr sz="2500">
                <a:solidFill>
                  <a:schemeClr val="tx1"/>
                </a:solidFill>
                <a:latin typeface="Arial" charset="0"/>
                <a:ea typeface="ＭＳ Ｐゴシック" charset="0"/>
              </a:defRPr>
            </a:lvl7pPr>
            <a:lvl8pPr marL="1371600" eaLnBrk="0" fontAlgn="base" hangingPunct="0">
              <a:spcBef>
                <a:spcPct val="0"/>
              </a:spcBef>
              <a:spcAft>
                <a:spcPct val="0"/>
              </a:spcAft>
              <a:defRPr sz="2500">
                <a:solidFill>
                  <a:schemeClr val="tx1"/>
                </a:solidFill>
                <a:latin typeface="Arial" charset="0"/>
                <a:ea typeface="ＭＳ Ｐゴシック" charset="0"/>
              </a:defRPr>
            </a:lvl8pPr>
            <a:lvl9pPr marL="1828800" eaLnBrk="0" fontAlgn="base" hangingPunct="0">
              <a:spcBef>
                <a:spcPct val="0"/>
              </a:spcBef>
              <a:spcAft>
                <a:spcPct val="0"/>
              </a:spcAft>
              <a:defRPr sz="2500">
                <a:solidFill>
                  <a:schemeClr val="tx1"/>
                </a:solidFill>
                <a:latin typeface="Arial" charset="0"/>
                <a:ea typeface="ＭＳ Ｐゴシック" charset="0"/>
              </a:defRPr>
            </a:lvl9pPr>
          </a:lstStyle>
          <a:p>
            <a:pPr eaLnBrk="1" hangingPunct="1"/>
            <a:r>
              <a:rPr lang="en-US" sz="2400" b="0">
                <a:solidFill>
                  <a:srgbClr val="FFFF66"/>
                </a:solidFill>
              </a:rPr>
              <a:t>Phylogenetic information </a:t>
            </a:r>
            <a:br>
              <a:rPr lang="en-US" sz="2400" b="0">
                <a:solidFill>
                  <a:srgbClr val="FFFF66"/>
                </a:solidFill>
              </a:rPr>
            </a:br>
            <a:r>
              <a:rPr lang="en-US" sz="2400" b="0">
                <a:solidFill>
                  <a:srgbClr val="FFFF66"/>
                </a:solidFill>
              </a:rPr>
              <a:t>present in genomes </a:t>
            </a:r>
          </a:p>
        </p:txBody>
      </p:sp>
      <p:sp>
        <p:nvSpPr>
          <p:cNvPr id="246788" name="Text Box 4"/>
          <p:cNvSpPr txBox="1">
            <a:spLocks noChangeArrowheads="1"/>
          </p:cNvSpPr>
          <p:nvPr/>
        </p:nvSpPr>
        <p:spPr bwMode="auto">
          <a:xfrm>
            <a:off x="3260148" y="4724682"/>
            <a:ext cx="186853" cy="457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33" tIns="45667" rIns="91333" bIns="45667">
            <a:spAutoFit/>
          </a:bodyPr>
          <a:lstStyle>
            <a:lvl1pPr eaLnBrk="0" hangingPunct="0">
              <a:defRPr sz="2500">
                <a:solidFill>
                  <a:schemeClr val="tx1"/>
                </a:solidFill>
                <a:latin typeface="Arial" charset="0"/>
                <a:ea typeface="ＭＳ Ｐゴシック" charset="0"/>
                <a:cs typeface="ＭＳ Ｐゴシック" charset="0"/>
              </a:defRPr>
            </a:lvl1pPr>
            <a:lvl2pPr marL="37931725" indent="-37474525" eaLnBrk="0" hangingPunct="0">
              <a:defRPr sz="2500">
                <a:solidFill>
                  <a:schemeClr val="tx1"/>
                </a:solidFill>
                <a:latin typeface="Arial" charset="0"/>
                <a:ea typeface="ＭＳ Ｐゴシック" charset="0"/>
              </a:defRPr>
            </a:lvl2pPr>
            <a:lvl3pPr eaLnBrk="0" hangingPunct="0">
              <a:defRPr sz="2500">
                <a:solidFill>
                  <a:schemeClr val="tx1"/>
                </a:solidFill>
                <a:latin typeface="Arial" charset="0"/>
                <a:ea typeface="ＭＳ Ｐゴシック" charset="0"/>
              </a:defRPr>
            </a:lvl3pPr>
            <a:lvl4pPr eaLnBrk="0" hangingPunct="0">
              <a:defRPr sz="2500">
                <a:solidFill>
                  <a:schemeClr val="tx1"/>
                </a:solidFill>
                <a:latin typeface="Arial" charset="0"/>
                <a:ea typeface="ＭＳ Ｐゴシック" charset="0"/>
              </a:defRPr>
            </a:lvl4pPr>
            <a:lvl5pPr eaLnBrk="0" hangingPunct="0">
              <a:defRPr sz="2500">
                <a:solidFill>
                  <a:schemeClr val="tx1"/>
                </a:solidFill>
                <a:latin typeface="Arial" charset="0"/>
                <a:ea typeface="ＭＳ Ｐゴシック" charset="0"/>
              </a:defRPr>
            </a:lvl5pPr>
            <a:lvl6pPr marL="457200" eaLnBrk="0" fontAlgn="base" hangingPunct="0">
              <a:spcBef>
                <a:spcPct val="0"/>
              </a:spcBef>
              <a:spcAft>
                <a:spcPct val="0"/>
              </a:spcAft>
              <a:defRPr sz="2500">
                <a:solidFill>
                  <a:schemeClr val="tx1"/>
                </a:solidFill>
                <a:latin typeface="Arial" charset="0"/>
                <a:ea typeface="ＭＳ Ｐゴシック" charset="0"/>
              </a:defRPr>
            </a:lvl6pPr>
            <a:lvl7pPr marL="914400" eaLnBrk="0" fontAlgn="base" hangingPunct="0">
              <a:spcBef>
                <a:spcPct val="0"/>
              </a:spcBef>
              <a:spcAft>
                <a:spcPct val="0"/>
              </a:spcAft>
              <a:defRPr sz="2500">
                <a:solidFill>
                  <a:schemeClr val="tx1"/>
                </a:solidFill>
                <a:latin typeface="Arial" charset="0"/>
                <a:ea typeface="ＭＳ Ｐゴシック" charset="0"/>
              </a:defRPr>
            </a:lvl7pPr>
            <a:lvl8pPr marL="1371600" eaLnBrk="0" fontAlgn="base" hangingPunct="0">
              <a:spcBef>
                <a:spcPct val="0"/>
              </a:spcBef>
              <a:spcAft>
                <a:spcPct val="0"/>
              </a:spcAft>
              <a:defRPr sz="2500">
                <a:solidFill>
                  <a:schemeClr val="tx1"/>
                </a:solidFill>
                <a:latin typeface="Arial" charset="0"/>
                <a:ea typeface="ＭＳ Ｐゴシック" charset="0"/>
              </a:defRPr>
            </a:lvl8pPr>
            <a:lvl9pPr marL="1828800" eaLnBrk="0" fontAlgn="base" hangingPunct="0">
              <a:spcBef>
                <a:spcPct val="0"/>
              </a:spcBef>
              <a:spcAft>
                <a:spcPct val="0"/>
              </a:spcAft>
              <a:defRPr sz="2500">
                <a:solidFill>
                  <a:schemeClr val="tx1"/>
                </a:solidFill>
                <a:latin typeface="Arial" charset="0"/>
                <a:ea typeface="ＭＳ Ｐゴシック" charset="0"/>
              </a:defRPr>
            </a:lvl9pPr>
          </a:lstStyle>
          <a:p>
            <a:pPr eaLnBrk="1" hangingPunct="1"/>
            <a:endParaRPr lang="en-US" sz="2400" b="0">
              <a:solidFill>
                <a:srgbClr val="FFFF66"/>
              </a:solidFill>
            </a:endParaRPr>
          </a:p>
        </p:txBody>
      </p:sp>
      <p:sp>
        <p:nvSpPr>
          <p:cNvPr id="246789" name="Text Box 5"/>
          <p:cNvSpPr txBox="1">
            <a:spLocks noChangeArrowheads="1"/>
          </p:cNvSpPr>
          <p:nvPr/>
        </p:nvSpPr>
        <p:spPr bwMode="auto">
          <a:xfrm>
            <a:off x="2955638" y="4825534"/>
            <a:ext cx="3004705" cy="1924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33" tIns="45667" rIns="91333" bIns="45667">
            <a:spAutoFit/>
          </a:bodyPr>
          <a:lstStyle>
            <a:lvl1pPr eaLnBrk="0" hangingPunct="0">
              <a:defRPr sz="2500">
                <a:solidFill>
                  <a:schemeClr val="tx1"/>
                </a:solidFill>
                <a:latin typeface="Arial" charset="0"/>
                <a:ea typeface="ＭＳ Ｐゴシック" charset="0"/>
                <a:cs typeface="ＭＳ Ｐゴシック" charset="0"/>
              </a:defRPr>
            </a:lvl1pPr>
            <a:lvl2pPr marL="37931725" indent="-37474525" eaLnBrk="0" hangingPunct="0">
              <a:defRPr sz="2500">
                <a:solidFill>
                  <a:schemeClr val="tx1"/>
                </a:solidFill>
                <a:latin typeface="Arial" charset="0"/>
                <a:ea typeface="ＭＳ Ｐゴシック" charset="0"/>
              </a:defRPr>
            </a:lvl2pPr>
            <a:lvl3pPr eaLnBrk="0" hangingPunct="0">
              <a:defRPr sz="2500">
                <a:solidFill>
                  <a:schemeClr val="tx1"/>
                </a:solidFill>
                <a:latin typeface="Arial" charset="0"/>
                <a:ea typeface="ＭＳ Ｐゴシック" charset="0"/>
              </a:defRPr>
            </a:lvl3pPr>
            <a:lvl4pPr eaLnBrk="0" hangingPunct="0">
              <a:defRPr sz="2500">
                <a:solidFill>
                  <a:schemeClr val="tx1"/>
                </a:solidFill>
                <a:latin typeface="Arial" charset="0"/>
                <a:ea typeface="ＭＳ Ｐゴシック" charset="0"/>
              </a:defRPr>
            </a:lvl4pPr>
            <a:lvl5pPr eaLnBrk="0" hangingPunct="0">
              <a:defRPr sz="2500">
                <a:solidFill>
                  <a:schemeClr val="tx1"/>
                </a:solidFill>
                <a:latin typeface="Arial" charset="0"/>
                <a:ea typeface="ＭＳ Ｐゴシック" charset="0"/>
              </a:defRPr>
            </a:lvl5pPr>
            <a:lvl6pPr marL="457200" eaLnBrk="0" fontAlgn="base" hangingPunct="0">
              <a:spcBef>
                <a:spcPct val="0"/>
              </a:spcBef>
              <a:spcAft>
                <a:spcPct val="0"/>
              </a:spcAft>
              <a:defRPr sz="2500">
                <a:solidFill>
                  <a:schemeClr val="tx1"/>
                </a:solidFill>
                <a:latin typeface="Arial" charset="0"/>
                <a:ea typeface="ＭＳ Ｐゴシック" charset="0"/>
              </a:defRPr>
            </a:lvl6pPr>
            <a:lvl7pPr marL="914400" eaLnBrk="0" fontAlgn="base" hangingPunct="0">
              <a:spcBef>
                <a:spcPct val="0"/>
              </a:spcBef>
              <a:spcAft>
                <a:spcPct val="0"/>
              </a:spcAft>
              <a:defRPr sz="2500">
                <a:solidFill>
                  <a:schemeClr val="tx1"/>
                </a:solidFill>
                <a:latin typeface="Arial" charset="0"/>
                <a:ea typeface="ＭＳ Ｐゴシック" charset="0"/>
              </a:defRPr>
            </a:lvl7pPr>
            <a:lvl8pPr marL="1371600" eaLnBrk="0" fontAlgn="base" hangingPunct="0">
              <a:spcBef>
                <a:spcPct val="0"/>
              </a:spcBef>
              <a:spcAft>
                <a:spcPct val="0"/>
              </a:spcAft>
              <a:defRPr sz="2500">
                <a:solidFill>
                  <a:schemeClr val="tx1"/>
                </a:solidFill>
                <a:latin typeface="Arial" charset="0"/>
                <a:ea typeface="ＭＳ Ｐゴシック" charset="0"/>
              </a:defRPr>
            </a:lvl8pPr>
            <a:lvl9pPr marL="1828800" eaLnBrk="0" fontAlgn="base" hangingPunct="0">
              <a:spcBef>
                <a:spcPct val="0"/>
              </a:spcBef>
              <a:spcAft>
                <a:spcPct val="0"/>
              </a:spcAft>
              <a:defRPr sz="2500">
                <a:solidFill>
                  <a:schemeClr val="tx1"/>
                </a:solidFill>
                <a:latin typeface="Arial" charset="0"/>
                <a:ea typeface="ＭＳ Ｐゴシック" charset="0"/>
              </a:defRPr>
            </a:lvl9pPr>
          </a:lstStyle>
          <a:p>
            <a:pPr eaLnBrk="1" hangingPunct="1"/>
            <a:r>
              <a:rPr lang="en-US" sz="2400" b="0">
                <a:solidFill>
                  <a:srgbClr val="FFFF66"/>
                </a:solidFill>
              </a:rPr>
              <a:t>Break information </a:t>
            </a:r>
          </a:p>
          <a:p>
            <a:pPr eaLnBrk="1" hangingPunct="1"/>
            <a:r>
              <a:rPr lang="en-US" sz="2400" b="0">
                <a:solidFill>
                  <a:srgbClr val="FFFF66"/>
                </a:solidFill>
              </a:rPr>
              <a:t>into small quanta </a:t>
            </a:r>
            <a:br>
              <a:rPr lang="en-US" sz="2400" b="0">
                <a:solidFill>
                  <a:srgbClr val="FFFF66"/>
                </a:solidFill>
              </a:rPr>
            </a:br>
            <a:r>
              <a:rPr lang="en-US" sz="2400" b="0">
                <a:solidFill>
                  <a:srgbClr val="FFFF66"/>
                </a:solidFill>
              </a:rPr>
              <a:t>of information </a:t>
            </a:r>
            <a:br>
              <a:rPr lang="en-US" sz="2400" b="0">
                <a:solidFill>
                  <a:srgbClr val="FFFF66"/>
                </a:solidFill>
              </a:rPr>
            </a:br>
            <a:r>
              <a:rPr lang="en-US" sz="2400" b="0">
                <a:solidFill>
                  <a:srgbClr val="FFFF66"/>
                </a:solidFill>
              </a:rPr>
              <a:t>(bipartitions or </a:t>
            </a:r>
            <a:br>
              <a:rPr lang="en-US" sz="2400" b="0">
                <a:solidFill>
                  <a:srgbClr val="FFFF66"/>
                </a:solidFill>
              </a:rPr>
            </a:br>
            <a:r>
              <a:rPr lang="en-US" sz="2400" b="0">
                <a:solidFill>
                  <a:srgbClr val="FFFF66"/>
                </a:solidFill>
              </a:rPr>
              <a:t>embedded quartets)</a:t>
            </a:r>
          </a:p>
        </p:txBody>
      </p:sp>
      <p:sp>
        <p:nvSpPr>
          <p:cNvPr id="246790" name="Text Box 6"/>
          <p:cNvSpPr txBox="1">
            <a:spLocks noChangeArrowheads="1"/>
          </p:cNvSpPr>
          <p:nvPr/>
        </p:nvSpPr>
        <p:spPr bwMode="auto">
          <a:xfrm>
            <a:off x="152979" y="410418"/>
            <a:ext cx="8991023" cy="585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33" tIns="45667" rIns="91333" bIns="45667">
            <a:spAutoFit/>
          </a:bodyPr>
          <a:lstStyle>
            <a:lvl1pPr eaLnBrk="0" hangingPunct="0">
              <a:defRPr sz="2500">
                <a:solidFill>
                  <a:schemeClr val="tx1"/>
                </a:solidFill>
                <a:latin typeface="Arial" charset="0"/>
                <a:ea typeface="ＭＳ Ｐゴシック" charset="0"/>
                <a:cs typeface="ＭＳ Ｐゴシック" charset="0"/>
              </a:defRPr>
            </a:lvl1pPr>
            <a:lvl2pPr marL="37931725" indent="-37474525" eaLnBrk="0" hangingPunct="0">
              <a:defRPr sz="2500">
                <a:solidFill>
                  <a:schemeClr val="tx1"/>
                </a:solidFill>
                <a:latin typeface="Arial" charset="0"/>
                <a:ea typeface="ＭＳ Ｐゴシック" charset="0"/>
              </a:defRPr>
            </a:lvl2pPr>
            <a:lvl3pPr eaLnBrk="0" hangingPunct="0">
              <a:defRPr sz="2500">
                <a:solidFill>
                  <a:schemeClr val="tx1"/>
                </a:solidFill>
                <a:latin typeface="Arial" charset="0"/>
                <a:ea typeface="ＭＳ Ｐゴシック" charset="0"/>
              </a:defRPr>
            </a:lvl3pPr>
            <a:lvl4pPr eaLnBrk="0" hangingPunct="0">
              <a:defRPr sz="2500">
                <a:solidFill>
                  <a:schemeClr val="tx1"/>
                </a:solidFill>
                <a:latin typeface="Arial" charset="0"/>
                <a:ea typeface="ＭＳ Ｐゴシック" charset="0"/>
              </a:defRPr>
            </a:lvl4pPr>
            <a:lvl5pPr eaLnBrk="0" hangingPunct="0">
              <a:defRPr sz="2500">
                <a:solidFill>
                  <a:schemeClr val="tx1"/>
                </a:solidFill>
                <a:latin typeface="Arial" charset="0"/>
                <a:ea typeface="ＭＳ Ｐゴシック" charset="0"/>
              </a:defRPr>
            </a:lvl5pPr>
            <a:lvl6pPr marL="457200" eaLnBrk="0" fontAlgn="base" hangingPunct="0">
              <a:spcBef>
                <a:spcPct val="0"/>
              </a:spcBef>
              <a:spcAft>
                <a:spcPct val="0"/>
              </a:spcAft>
              <a:defRPr sz="2500">
                <a:solidFill>
                  <a:schemeClr val="tx1"/>
                </a:solidFill>
                <a:latin typeface="Arial" charset="0"/>
                <a:ea typeface="ＭＳ Ｐゴシック" charset="0"/>
              </a:defRPr>
            </a:lvl6pPr>
            <a:lvl7pPr marL="914400" eaLnBrk="0" fontAlgn="base" hangingPunct="0">
              <a:spcBef>
                <a:spcPct val="0"/>
              </a:spcBef>
              <a:spcAft>
                <a:spcPct val="0"/>
              </a:spcAft>
              <a:defRPr sz="2500">
                <a:solidFill>
                  <a:schemeClr val="tx1"/>
                </a:solidFill>
                <a:latin typeface="Arial" charset="0"/>
                <a:ea typeface="ＭＳ Ｐゴシック" charset="0"/>
              </a:defRPr>
            </a:lvl7pPr>
            <a:lvl8pPr marL="1371600" eaLnBrk="0" fontAlgn="base" hangingPunct="0">
              <a:spcBef>
                <a:spcPct val="0"/>
              </a:spcBef>
              <a:spcAft>
                <a:spcPct val="0"/>
              </a:spcAft>
              <a:defRPr sz="2500">
                <a:solidFill>
                  <a:schemeClr val="tx1"/>
                </a:solidFill>
                <a:latin typeface="Arial" charset="0"/>
                <a:ea typeface="ＭＳ Ｐゴシック" charset="0"/>
              </a:defRPr>
            </a:lvl8pPr>
            <a:lvl9pPr marL="1828800" eaLnBrk="0" fontAlgn="base" hangingPunct="0">
              <a:spcBef>
                <a:spcPct val="0"/>
              </a:spcBef>
              <a:spcAft>
                <a:spcPct val="0"/>
              </a:spcAft>
              <a:defRPr sz="2500">
                <a:solidFill>
                  <a:schemeClr val="tx1"/>
                </a:solidFill>
                <a:latin typeface="Arial" charset="0"/>
                <a:ea typeface="ＭＳ Ｐゴシック" charset="0"/>
              </a:defRPr>
            </a:lvl9pPr>
          </a:lstStyle>
          <a:p>
            <a:pPr algn="ctr" eaLnBrk="1" hangingPunct="1">
              <a:spcBef>
                <a:spcPct val="50000"/>
              </a:spcBef>
            </a:pPr>
            <a:r>
              <a:rPr lang="en-US" sz="3200">
                <a:solidFill>
                  <a:srgbClr val="FFFF66"/>
                </a:solidFill>
              </a:rPr>
              <a:t>Decomposition of Phylogenetic Data</a:t>
            </a:r>
          </a:p>
        </p:txBody>
      </p:sp>
      <p:sp>
        <p:nvSpPr>
          <p:cNvPr id="246791" name="Text Box 7"/>
          <p:cNvSpPr txBox="1">
            <a:spLocks noChangeArrowheads="1"/>
          </p:cNvSpPr>
          <p:nvPr/>
        </p:nvSpPr>
        <p:spPr bwMode="auto">
          <a:xfrm>
            <a:off x="6296604" y="4825533"/>
            <a:ext cx="2847397" cy="1557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33" tIns="45667" rIns="91333" bIns="45667">
            <a:spAutoFit/>
          </a:bodyPr>
          <a:lstStyle>
            <a:lvl1pPr eaLnBrk="0" hangingPunct="0">
              <a:defRPr sz="2500">
                <a:solidFill>
                  <a:schemeClr val="tx1"/>
                </a:solidFill>
                <a:latin typeface="Arial" charset="0"/>
                <a:ea typeface="ＭＳ Ｐゴシック" charset="0"/>
                <a:cs typeface="ＭＳ Ｐゴシック" charset="0"/>
              </a:defRPr>
            </a:lvl1pPr>
            <a:lvl2pPr marL="37931725" indent="-37474525" eaLnBrk="0" hangingPunct="0">
              <a:defRPr sz="2500">
                <a:solidFill>
                  <a:schemeClr val="tx1"/>
                </a:solidFill>
                <a:latin typeface="Arial" charset="0"/>
                <a:ea typeface="ＭＳ Ｐゴシック" charset="0"/>
              </a:defRPr>
            </a:lvl2pPr>
            <a:lvl3pPr eaLnBrk="0" hangingPunct="0">
              <a:defRPr sz="2500">
                <a:solidFill>
                  <a:schemeClr val="tx1"/>
                </a:solidFill>
                <a:latin typeface="Arial" charset="0"/>
                <a:ea typeface="ＭＳ Ｐゴシック" charset="0"/>
              </a:defRPr>
            </a:lvl3pPr>
            <a:lvl4pPr eaLnBrk="0" hangingPunct="0">
              <a:defRPr sz="2500">
                <a:solidFill>
                  <a:schemeClr val="tx1"/>
                </a:solidFill>
                <a:latin typeface="Arial" charset="0"/>
                <a:ea typeface="ＭＳ Ｐゴシック" charset="0"/>
              </a:defRPr>
            </a:lvl4pPr>
            <a:lvl5pPr eaLnBrk="0" hangingPunct="0">
              <a:defRPr sz="2500">
                <a:solidFill>
                  <a:schemeClr val="tx1"/>
                </a:solidFill>
                <a:latin typeface="Arial" charset="0"/>
                <a:ea typeface="ＭＳ Ｐゴシック" charset="0"/>
              </a:defRPr>
            </a:lvl5pPr>
            <a:lvl6pPr marL="457200" eaLnBrk="0" fontAlgn="base" hangingPunct="0">
              <a:spcBef>
                <a:spcPct val="0"/>
              </a:spcBef>
              <a:spcAft>
                <a:spcPct val="0"/>
              </a:spcAft>
              <a:defRPr sz="2500">
                <a:solidFill>
                  <a:schemeClr val="tx1"/>
                </a:solidFill>
                <a:latin typeface="Arial" charset="0"/>
                <a:ea typeface="ＭＳ Ｐゴシック" charset="0"/>
              </a:defRPr>
            </a:lvl6pPr>
            <a:lvl7pPr marL="914400" eaLnBrk="0" fontAlgn="base" hangingPunct="0">
              <a:spcBef>
                <a:spcPct val="0"/>
              </a:spcBef>
              <a:spcAft>
                <a:spcPct val="0"/>
              </a:spcAft>
              <a:defRPr sz="2500">
                <a:solidFill>
                  <a:schemeClr val="tx1"/>
                </a:solidFill>
                <a:latin typeface="Arial" charset="0"/>
                <a:ea typeface="ＭＳ Ｐゴシック" charset="0"/>
              </a:defRPr>
            </a:lvl7pPr>
            <a:lvl8pPr marL="1371600" eaLnBrk="0" fontAlgn="base" hangingPunct="0">
              <a:spcBef>
                <a:spcPct val="0"/>
              </a:spcBef>
              <a:spcAft>
                <a:spcPct val="0"/>
              </a:spcAft>
              <a:defRPr sz="2500">
                <a:solidFill>
                  <a:schemeClr val="tx1"/>
                </a:solidFill>
                <a:latin typeface="Arial" charset="0"/>
                <a:ea typeface="ＭＳ Ｐゴシック" charset="0"/>
              </a:defRPr>
            </a:lvl8pPr>
            <a:lvl9pPr marL="1828800" eaLnBrk="0" fontAlgn="base" hangingPunct="0">
              <a:spcBef>
                <a:spcPct val="0"/>
              </a:spcBef>
              <a:spcAft>
                <a:spcPct val="0"/>
              </a:spcAft>
              <a:defRPr sz="2500">
                <a:solidFill>
                  <a:schemeClr val="tx1"/>
                </a:solidFill>
                <a:latin typeface="Arial" charset="0"/>
                <a:ea typeface="ＭＳ Ｐゴシック" charset="0"/>
              </a:defRPr>
            </a:lvl9pPr>
          </a:lstStyle>
          <a:p>
            <a:pPr eaLnBrk="1" hangingPunct="1"/>
            <a:r>
              <a:rPr lang="en-US" sz="2400" b="0">
                <a:solidFill>
                  <a:srgbClr val="FFFF66"/>
                </a:solidFill>
              </a:rPr>
              <a:t>Analyze spectra to detect transferred genes and plurality consensus.</a:t>
            </a:r>
          </a:p>
        </p:txBody>
      </p:sp>
    </p:spTree>
    <p:extLst>
      <p:ext uri="{BB962C8B-B14F-4D97-AF65-F5344CB8AC3E}">
        <p14:creationId xmlns:p14="http://schemas.microsoft.com/office/powerpoint/2010/main" val="2030201765"/>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ctrTitle"/>
          </p:nvPr>
        </p:nvSpPr>
        <p:spPr>
          <a:xfrm>
            <a:off x="423138" y="526328"/>
            <a:ext cx="8217945" cy="4251734"/>
          </a:xfrm>
          <a:solidFill>
            <a:srgbClr val="FFCC66">
              <a:alpha val="66000"/>
            </a:srgbClr>
          </a:solidFill>
          <a:effectLst>
            <a:outerShdw blurRad="63500" dist="12700" dir="2700000" algn="ctr" rotWithShape="0">
              <a:srgbClr val="000000">
                <a:alpha val="75000"/>
              </a:srgbClr>
            </a:outerShdw>
            <a:softEdge rad="279400"/>
          </a:effectLst>
        </p:spPr>
        <p:txBody>
          <a:bodyPr/>
          <a:lstStyle>
            <a:lvl1pPr eaLnBrk="0" hangingPunct="0">
              <a:defRPr sz="2500">
                <a:solidFill>
                  <a:schemeClr val="tx1"/>
                </a:solidFill>
                <a:latin typeface="Arial" charset="0"/>
                <a:ea typeface="ＭＳ Ｐゴシック" charset="0"/>
                <a:cs typeface="ＭＳ Ｐゴシック" charset="0"/>
              </a:defRPr>
            </a:lvl1pPr>
            <a:lvl2pPr marL="37931725" indent="-37474525" eaLnBrk="0" hangingPunct="0">
              <a:defRPr sz="2500">
                <a:solidFill>
                  <a:schemeClr val="tx1"/>
                </a:solidFill>
                <a:latin typeface="Arial" charset="0"/>
                <a:ea typeface="ＭＳ Ｐゴシック" charset="0"/>
              </a:defRPr>
            </a:lvl2pPr>
            <a:lvl3pPr eaLnBrk="0" hangingPunct="0">
              <a:defRPr sz="2500">
                <a:solidFill>
                  <a:schemeClr val="tx1"/>
                </a:solidFill>
                <a:latin typeface="Arial" charset="0"/>
                <a:ea typeface="ＭＳ Ｐゴシック" charset="0"/>
              </a:defRPr>
            </a:lvl3pPr>
            <a:lvl4pPr eaLnBrk="0" hangingPunct="0">
              <a:defRPr sz="2500">
                <a:solidFill>
                  <a:schemeClr val="tx1"/>
                </a:solidFill>
                <a:latin typeface="Arial" charset="0"/>
                <a:ea typeface="ＭＳ Ｐゴシック" charset="0"/>
              </a:defRPr>
            </a:lvl4pPr>
            <a:lvl5pPr eaLnBrk="0" hangingPunct="0">
              <a:defRPr sz="2500">
                <a:solidFill>
                  <a:schemeClr val="tx1"/>
                </a:solidFill>
                <a:latin typeface="Arial" charset="0"/>
                <a:ea typeface="ＭＳ Ｐゴシック" charset="0"/>
              </a:defRPr>
            </a:lvl5pPr>
            <a:lvl6pPr marL="457200" eaLnBrk="0" fontAlgn="base" hangingPunct="0">
              <a:spcBef>
                <a:spcPct val="0"/>
              </a:spcBef>
              <a:spcAft>
                <a:spcPct val="0"/>
              </a:spcAft>
              <a:defRPr sz="2500">
                <a:solidFill>
                  <a:schemeClr val="tx1"/>
                </a:solidFill>
                <a:latin typeface="Arial" charset="0"/>
                <a:ea typeface="ＭＳ Ｐゴシック" charset="0"/>
              </a:defRPr>
            </a:lvl6pPr>
            <a:lvl7pPr marL="914400" eaLnBrk="0" fontAlgn="base" hangingPunct="0">
              <a:spcBef>
                <a:spcPct val="0"/>
              </a:spcBef>
              <a:spcAft>
                <a:spcPct val="0"/>
              </a:spcAft>
              <a:defRPr sz="2500">
                <a:solidFill>
                  <a:schemeClr val="tx1"/>
                </a:solidFill>
                <a:latin typeface="Arial" charset="0"/>
                <a:ea typeface="ＭＳ Ｐゴシック" charset="0"/>
              </a:defRPr>
            </a:lvl7pPr>
            <a:lvl8pPr marL="1371600" eaLnBrk="0" fontAlgn="base" hangingPunct="0">
              <a:spcBef>
                <a:spcPct val="0"/>
              </a:spcBef>
              <a:spcAft>
                <a:spcPct val="0"/>
              </a:spcAft>
              <a:defRPr sz="2500">
                <a:solidFill>
                  <a:schemeClr val="tx1"/>
                </a:solidFill>
                <a:latin typeface="Arial" charset="0"/>
                <a:ea typeface="ＭＳ Ｐゴシック" charset="0"/>
              </a:defRPr>
            </a:lvl8pPr>
            <a:lvl9pPr marL="1828800" eaLnBrk="0" fontAlgn="base" hangingPunct="0">
              <a:spcBef>
                <a:spcPct val="0"/>
              </a:spcBef>
              <a:spcAft>
                <a:spcPct val="0"/>
              </a:spcAft>
              <a:defRPr sz="2500">
                <a:solidFill>
                  <a:schemeClr val="tx1"/>
                </a:solidFill>
                <a:latin typeface="Arial" charset="0"/>
                <a:ea typeface="ＭＳ Ｐゴシック" charset="0"/>
              </a:defRPr>
            </a:lvl9pPr>
          </a:lstStyle>
          <a:p>
            <a:pPr eaLnBrk="1" hangingPunct="1"/>
            <a:r>
              <a:rPr lang="en-US" sz="4000">
                <a:solidFill>
                  <a:srgbClr val="FFFF00"/>
                </a:solidFill>
                <a:cs typeface="Arial" charset="0"/>
              </a:rPr>
              <a:t>TOOLS TO ANALYZE PHYLOGENETIC INFORMATION FROM MULTIPLE GENES IN GENOMES:</a:t>
            </a:r>
            <a:r>
              <a:rPr lang="en-US" sz="4000">
                <a:solidFill>
                  <a:srgbClr val="FFFF00"/>
                </a:solidFill>
                <a:latin typeface="Tahoma" charset="0"/>
              </a:rPr>
              <a:t/>
            </a:r>
            <a:br>
              <a:rPr lang="en-US" sz="4000">
                <a:solidFill>
                  <a:srgbClr val="FFFF00"/>
                </a:solidFill>
                <a:latin typeface="Tahoma" charset="0"/>
              </a:rPr>
            </a:br>
            <a:r>
              <a:rPr lang="en-US" sz="4000">
                <a:solidFill>
                  <a:srgbClr val="FFFF00"/>
                </a:solidFill>
                <a:latin typeface="Tahoma" charset="0"/>
              </a:rPr>
              <a:t> </a:t>
            </a:r>
            <a:r>
              <a:rPr lang="en-US" sz="4000">
                <a:solidFill>
                  <a:srgbClr val="800000"/>
                </a:solidFill>
                <a:cs typeface="Arial" charset="0"/>
              </a:rPr>
              <a:t/>
            </a:r>
            <a:br>
              <a:rPr lang="en-US" sz="4000">
                <a:solidFill>
                  <a:srgbClr val="800000"/>
                </a:solidFill>
                <a:cs typeface="Arial" charset="0"/>
              </a:rPr>
            </a:br>
            <a:r>
              <a:rPr lang="en-US" sz="2900" b="1">
                <a:solidFill>
                  <a:srgbClr val="800000"/>
                </a:solidFill>
                <a:cs typeface="Arial" charset="0"/>
              </a:rPr>
              <a:t>Bipartition Spectra (Lento Plots)</a:t>
            </a:r>
          </a:p>
        </p:txBody>
      </p:sp>
    </p:spTree>
    <p:extLst>
      <p:ext uri="{BB962C8B-B14F-4D97-AF65-F5344CB8AC3E}">
        <p14:creationId xmlns:p14="http://schemas.microsoft.com/office/powerpoint/2010/main" val="1098643900"/>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Text Box 2"/>
          <p:cNvSpPr txBox="1">
            <a:spLocks noChangeArrowheads="1"/>
          </p:cNvSpPr>
          <p:nvPr/>
        </p:nvSpPr>
        <p:spPr bwMode="auto">
          <a:xfrm>
            <a:off x="901992" y="222720"/>
            <a:ext cx="7355897" cy="518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2" tIns="45662" rIns="91322" bIns="45662">
            <a:spAutoFit/>
          </a:bodyPr>
          <a:lstStyle>
            <a:lvl1pPr eaLnBrk="0" hangingPunct="0">
              <a:defRPr sz="2500">
                <a:solidFill>
                  <a:schemeClr val="tx1"/>
                </a:solidFill>
                <a:latin typeface="Arial" charset="0"/>
                <a:ea typeface="ＭＳ Ｐゴシック" charset="0"/>
                <a:cs typeface="ＭＳ Ｐゴシック" charset="0"/>
              </a:defRPr>
            </a:lvl1pPr>
            <a:lvl2pPr marL="37931725" indent="-37474525" eaLnBrk="0" hangingPunct="0">
              <a:defRPr sz="2500">
                <a:solidFill>
                  <a:schemeClr val="tx1"/>
                </a:solidFill>
                <a:latin typeface="Arial" charset="0"/>
                <a:ea typeface="ＭＳ Ｐゴシック" charset="0"/>
              </a:defRPr>
            </a:lvl2pPr>
            <a:lvl3pPr eaLnBrk="0" hangingPunct="0">
              <a:defRPr sz="2500">
                <a:solidFill>
                  <a:schemeClr val="tx1"/>
                </a:solidFill>
                <a:latin typeface="Arial" charset="0"/>
                <a:ea typeface="ＭＳ Ｐゴシック" charset="0"/>
              </a:defRPr>
            </a:lvl3pPr>
            <a:lvl4pPr eaLnBrk="0" hangingPunct="0">
              <a:defRPr sz="2500">
                <a:solidFill>
                  <a:schemeClr val="tx1"/>
                </a:solidFill>
                <a:latin typeface="Arial" charset="0"/>
                <a:ea typeface="ＭＳ Ｐゴシック" charset="0"/>
              </a:defRPr>
            </a:lvl4pPr>
            <a:lvl5pPr eaLnBrk="0" hangingPunct="0">
              <a:defRPr sz="2500">
                <a:solidFill>
                  <a:schemeClr val="tx1"/>
                </a:solidFill>
                <a:latin typeface="Arial" charset="0"/>
                <a:ea typeface="ＭＳ Ｐゴシック" charset="0"/>
              </a:defRPr>
            </a:lvl5pPr>
            <a:lvl6pPr marL="457200" eaLnBrk="0" fontAlgn="base" hangingPunct="0">
              <a:spcBef>
                <a:spcPct val="0"/>
              </a:spcBef>
              <a:spcAft>
                <a:spcPct val="0"/>
              </a:spcAft>
              <a:defRPr sz="2500">
                <a:solidFill>
                  <a:schemeClr val="tx1"/>
                </a:solidFill>
                <a:latin typeface="Arial" charset="0"/>
                <a:ea typeface="ＭＳ Ｐゴシック" charset="0"/>
              </a:defRPr>
            </a:lvl6pPr>
            <a:lvl7pPr marL="914400" eaLnBrk="0" fontAlgn="base" hangingPunct="0">
              <a:spcBef>
                <a:spcPct val="0"/>
              </a:spcBef>
              <a:spcAft>
                <a:spcPct val="0"/>
              </a:spcAft>
              <a:defRPr sz="2500">
                <a:solidFill>
                  <a:schemeClr val="tx1"/>
                </a:solidFill>
                <a:latin typeface="Arial" charset="0"/>
                <a:ea typeface="ＭＳ Ｐゴシック" charset="0"/>
              </a:defRPr>
            </a:lvl7pPr>
            <a:lvl8pPr marL="1371600" eaLnBrk="0" fontAlgn="base" hangingPunct="0">
              <a:spcBef>
                <a:spcPct val="0"/>
              </a:spcBef>
              <a:spcAft>
                <a:spcPct val="0"/>
              </a:spcAft>
              <a:defRPr sz="2500">
                <a:solidFill>
                  <a:schemeClr val="tx1"/>
                </a:solidFill>
                <a:latin typeface="Arial" charset="0"/>
                <a:ea typeface="ＭＳ Ｐゴシック" charset="0"/>
              </a:defRPr>
            </a:lvl8pPr>
            <a:lvl9pPr marL="1828800" eaLnBrk="0" fontAlgn="base" hangingPunct="0">
              <a:spcBef>
                <a:spcPct val="0"/>
              </a:spcBef>
              <a:spcAft>
                <a:spcPct val="0"/>
              </a:spcAft>
              <a:defRPr sz="2500">
                <a:solidFill>
                  <a:schemeClr val="tx1"/>
                </a:solidFill>
                <a:latin typeface="Arial" charset="0"/>
                <a:ea typeface="ＭＳ Ｐゴシック" charset="0"/>
              </a:defRPr>
            </a:lvl9pPr>
          </a:lstStyle>
          <a:p>
            <a:pPr algn="ctr" eaLnBrk="1" hangingPunct="1"/>
            <a:r>
              <a:rPr lang="en-US" sz="2800">
                <a:solidFill>
                  <a:srgbClr val="FFFF66"/>
                </a:solidFill>
              </a:rPr>
              <a:t>BIPARTITION OF A PHYLOGENETIC TREE</a:t>
            </a:r>
          </a:p>
        </p:txBody>
      </p:sp>
      <p:sp>
        <p:nvSpPr>
          <p:cNvPr id="249859" name="Text Box 3"/>
          <p:cNvSpPr txBox="1">
            <a:spLocks noChangeArrowheads="1"/>
          </p:cNvSpPr>
          <p:nvPr/>
        </p:nvSpPr>
        <p:spPr bwMode="auto">
          <a:xfrm>
            <a:off x="184730" y="1095377"/>
            <a:ext cx="5683250" cy="2290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22" tIns="45662" rIns="91322" bIns="45662">
            <a:spAutoFit/>
          </a:bodyPr>
          <a:lstStyle>
            <a:lvl1pPr eaLnBrk="0" hangingPunct="0">
              <a:defRPr sz="2500">
                <a:solidFill>
                  <a:schemeClr val="tx1"/>
                </a:solidFill>
                <a:latin typeface="Arial" charset="0"/>
                <a:ea typeface="ＭＳ Ｐゴシック" charset="0"/>
                <a:cs typeface="ＭＳ Ｐゴシック" charset="0"/>
              </a:defRPr>
            </a:lvl1pPr>
            <a:lvl2pPr marL="37931725" indent="-37474525" eaLnBrk="0" hangingPunct="0">
              <a:defRPr sz="2500">
                <a:solidFill>
                  <a:schemeClr val="tx1"/>
                </a:solidFill>
                <a:latin typeface="Arial" charset="0"/>
                <a:ea typeface="ＭＳ Ｐゴシック" charset="0"/>
              </a:defRPr>
            </a:lvl2pPr>
            <a:lvl3pPr eaLnBrk="0" hangingPunct="0">
              <a:defRPr sz="2500">
                <a:solidFill>
                  <a:schemeClr val="tx1"/>
                </a:solidFill>
                <a:latin typeface="Arial" charset="0"/>
                <a:ea typeface="ＭＳ Ｐゴシック" charset="0"/>
              </a:defRPr>
            </a:lvl3pPr>
            <a:lvl4pPr eaLnBrk="0" hangingPunct="0">
              <a:defRPr sz="2500">
                <a:solidFill>
                  <a:schemeClr val="tx1"/>
                </a:solidFill>
                <a:latin typeface="Arial" charset="0"/>
                <a:ea typeface="ＭＳ Ｐゴシック" charset="0"/>
              </a:defRPr>
            </a:lvl4pPr>
            <a:lvl5pPr eaLnBrk="0" hangingPunct="0">
              <a:defRPr sz="2500">
                <a:solidFill>
                  <a:schemeClr val="tx1"/>
                </a:solidFill>
                <a:latin typeface="Arial" charset="0"/>
                <a:ea typeface="ＭＳ Ｐゴシック" charset="0"/>
              </a:defRPr>
            </a:lvl5pPr>
            <a:lvl6pPr marL="457200" eaLnBrk="0" fontAlgn="base" hangingPunct="0">
              <a:spcBef>
                <a:spcPct val="0"/>
              </a:spcBef>
              <a:spcAft>
                <a:spcPct val="0"/>
              </a:spcAft>
              <a:defRPr sz="2500">
                <a:solidFill>
                  <a:schemeClr val="tx1"/>
                </a:solidFill>
                <a:latin typeface="Arial" charset="0"/>
                <a:ea typeface="ＭＳ Ｐゴシック" charset="0"/>
              </a:defRPr>
            </a:lvl6pPr>
            <a:lvl7pPr marL="914400" eaLnBrk="0" fontAlgn="base" hangingPunct="0">
              <a:spcBef>
                <a:spcPct val="0"/>
              </a:spcBef>
              <a:spcAft>
                <a:spcPct val="0"/>
              </a:spcAft>
              <a:defRPr sz="2500">
                <a:solidFill>
                  <a:schemeClr val="tx1"/>
                </a:solidFill>
                <a:latin typeface="Arial" charset="0"/>
                <a:ea typeface="ＭＳ Ｐゴシック" charset="0"/>
              </a:defRPr>
            </a:lvl7pPr>
            <a:lvl8pPr marL="1371600" eaLnBrk="0" fontAlgn="base" hangingPunct="0">
              <a:spcBef>
                <a:spcPct val="0"/>
              </a:spcBef>
              <a:spcAft>
                <a:spcPct val="0"/>
              </a:spcAft>
              <a:defRPr sz="2500">
                <a:solidFill>
                  <a:schemeClr val="tx1"/>
                </a:solidFill>
                <a:latin typeface="Arial" charset="0"/>
                <a:ea typeface="ＭＳ Ｐゴシック" charset="0"/>
              </a:defRPr>
            </a:lvl8pPr>
            <a:lvl9pPr marL="1828800" eaLnBrk="0" fontAlgn="base" hangingPunct="0">
              <a:spcBef>
                <a:spcPct val="0"/>
              </a:spcBef>
              <a:spcAft>
                <a:spcPct val="0"/>
              </a:spcAft>
              <a:defRPr sz="2500">
                <a:solidFill>
                  <a:schemeClr val="tx1"/>
                </a:solidFill>
                <a:latin typeface="Arial" charset="0"/>
                <a:ea typeface="ＭＳ Ｐゴシック" charset="0"/>
              </a:defRPr>
            </a:lvl9pPr>
          </a:lstStyle>
          <a:p>
            <a:pPr eaLnBrk="1" hangingPunct="1"/>
            <a:r>
              <a:rPr lang="en-US" sz="2400">
                <a:solidFill>
                  <a:srgbClr val="66FFFF"/>
                </a:solidFill>
                <a:cs typeface="Times New Roman" charset="0"/>
              </a:rPr>
              <a:t>Bipartition</a:t>
            </a:r>
            <a:r>
              <a:rPr lang="en-US" sz="2400">
                <a:solidFill>
                  <a:srgbClr val="FFFFFF"/>
                </a:solidFill>
                <a:cs typeface="Times New Roman" charset="0"/>
              </a:rPr>
              <a:t> (or split) – </a:t>
            </a:r>
            <a:r>
              <a:rPr lang="en-US" sz="2400" b="0">
                <a:solidFill>
                  <a:srgbClr val="FFFFFF"/>
                </a:solidFill>
                <a:cs typeface="Times New Roman" charset="0"/>
              </a:rPr>
              <a:t>a division of a phylogenetic tree into two parts that are connected by a single branch.  </a:t>
            </a:r>
          </a:p>
          <a:p>
            <a:pPr eaLnBrk="1" hangingPunct="1"/>
            <a:r>
              <a:rPr lang="en-US" sz="2400" b="0">
                <a:solidFill>
                  <a:srgbClr val="FFFFFF"/>
                </a:solidFill>
                <a:cs typeface="Times New Roman" charset="0"/>
              </a:rPr>
              <a:t>It divides a dataset into two groups, but it does not consider the relationships within each of the two groups. </a:t>
            </a:r>
          </a:p>
        </p:txBody>
      </p:sp>
      <p:sp>
        <p:nvSpPr>
          <p:cNvPr id="249860" name="Line 4"/>
          <p:cNvSpPr>
            <a:spLocks noChangeShapeType="1"/>
          </p:cNvSpPr>
          <p:nvPr/>
        </p:nvSpPr>
        <p:spPr bwMode="auto">
          <a:xfrm>
            <a:off x="1798205" y="4478151"/>
            <a:ext cx="1541318"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lIns="91322" tIns="45662" rIns="91322" bIns="45662"/>
          <a:lstStyle/>
          <a:p>
            <a:endParaRPr lang="en-US" sz="2200" b="0">
              <a:solidFill>
                <a:srgbClr val="FFFF66"/>
              </a:solidFill>
              <a:latin typeface="Arial" charset="0"/>
              <a:ea typeface="ＭＳ Ｐゴシック" charset="0"/>
              <a:cs typeface="ＭＳ Ｐゴシック" charset="0"/>
            </a:endParaRPr>
          </a:p>
        </p:txBody>
      </p:sp>
      <p:sp>
        <p:nvSpPr>
          <p:cNvPr id="249861" name="Line 5"/>
          <p:cNvSpPr>
            <a:spLocks noChangeShapeType="1"/>
          </p:cNvSpPr>
          <p:nvPr/>
        </p:nvSpPr>
        <p:spPr bwMode="auto">
          <a:xfrm flipV="1">
            <a:off x="3339523" y="3746969"/>
            <a:ext cx="733136" cy="731184"/>
          </a:xfrm>
          <a:prstGeom prst="line">
            <a:avLst/>
          </a:prstGeom>
          <a:noFill/>
          <a:ln w="57150">
            <a:solidFill>
              <a:srgbClr val="DBEB47"/>
            </a:solidFill>
            <a:round/>
            <a:headEnd/>
            <a:tailEnd/>
          </a:ln>
          <a:extLst>
            <a:ext uri="{909E8E84-426E-40dd-AFC4-6F175D3DCCD1}">
              <a14:hiddenFill xmlns:a14="http://schemas.microsoft.com/office/drawing/2010/main">
                <a:noFill/>
              </a14:hiddenFill>
            </a:ext>
          </a:extLst>
        </p:spPr>
        <p:txBody>
          <a:bodyPr lIns="91322" tIns="45662" rIns="91322" bIns="45662"/>
          <a:lstStyle/>
          <a:p>
            <a:endParaRPr lang="en-US" sz="2200" b="0">
              <a:solidFill>
                <a:srgbClr val="FFFF66"/>
              </a:solidFill>
              <a:latin typeface="Arial" charset="0"/>
              <a:ea typeface="ＭＳ Ｐゴシック" charset="0"/>
              <a:cs typeface="ＭＳ Ｐゴシック" charset="0"/>
            </a:endParaRPr>
          </a:p>
        </p:txBody>
      </p:sp>
      <p:sp>
        <p:nvSpPr>
          <p:cNvPr id="249862" name="Line 6"/>
          <p:cNvSpPr>
            <a:spLocks noChangeShapeType="1"/>
          </p:cNvSpPr>
          <p:nvPr/>
        </p:nvSpPr>
        <p:spPr bwMode="auto">
          <a:xfrm>
            <a:off x="3339523" y="4478151"/>
            <a:ext cx="733136" cy="732584"/>
          </a:xfrm>
          <a:prstGeom prst="line">
            <a:avLst/>
          </a:prstGeom>
          <a:noFill/>
          <a:ln w="57150">
            <a:solidFill>
              <a:srgbClr val="66FF33"/>
            </a:solidFill>
            <a:round/>
            <a:headEnd/>
            <a:tailEnd/>
          </a:ln>
          <a:extLst>
            <a:ext uri="{909E8E84-426E-40dd-AFC4-6F175D3DCCD1}">
              <a14:hiddenFill xmlns:a14="http://schemas.microsoft.com/office/drawing/2010/main">
                <a:noFill/>
              </a14:hiddenFill>
            </a:ext>
          </a:extLst>
        </p:spPr>
        <p:txBody>
          <a:bodyPr lIns="91322" tIns="45662" rIns="91322" bIns="45662"/>
          <a:lstStyle/>
          <a:p>
            <a:endParaRPr lang="en-US" sz="2200" b="0">
              <a:solidFill>
                <a:srgbClr val="FFFF66"/>
              </a:solidFill>
              <a:latin typeface="Arial" charset="0"/>
              <a:ea typeface="ＭＳ Ｐゴシック" charset="0"/>
              <a:cs typeface="ＭＳ Ｐゴシック" charset="0"/>
            </a:endParaRPr>
          </a:p>
        </p:txBody>
      </p:sp>
      <p:sp>
        <p:nvSpPr>
          <p:cNvPr id="249863" name="Line 7"/>
          <p:cNvSpPr>
            <a:spLocks noChangeShapeType="1"/>
          </p:cNvSpPr>
          <p:nvPr/>
        </p:nvSpPr>
        <p:spPr bwMode="auto">
          <a:xfrm flipV="1">
            <a:off x="1066514" y="4478151"/>
            <a:ext cx="731693" cy="732584"/>
          </a:xfrm>
          <a:prstGeom prst="line">
            <a:avLst/>
          </a:prstGeom>
          <a:noFill/>
          <a:ln w="57150">
            <a:solidFill>
              <a:srgbClr val="FF8000"/>
            </a:solidFill>
            <a:round/>
            <a:headEnd/>
            <a:tailEnd/>
          </a:ln>
          <a:extLst>
            <a:ext uri="{909E8E84-426E-40dd-AFC4-6F175D3DCCD1}">
              <a14:hiddenFill xmlns:a14="http://schemas.microsoft.com/office/drawing/2010/main">
                <a:noFill/>
              </a14:hiddenFill>
            </a:ext>
          </a:extLst>
        </p:spPr>
        <p:txBody>
          <a:bodyPr lIns="91322" tIns="45662" rIns="91322" bIns="45662"/>
          <a:lstStyle/>
          <a:p>
            <a:endParaRPr lang="en-US" sz="2200" b="0">
              <a:solidFill>
                <a:srgbClr val="FFFF66"/>
              </a:solidFill>
              <a:latin typeface="Arial" charset="0"/>
              <a:ea typeface="ＭＳ Ｐゴシック" charset="0"/>
              <a:cs typeface="ＭＳ Ｐゴシック" charset="0"/>
            </a:endParaRPr>
          </a:p>
        </p:txBody>
      </p:sp>
      <p:sp>
        <p:nvSpPr>
          <p:cNvPr id="249864" name="Line 8"/>
          <p:cNvSpPr>
            <a:spLocks noChangeShapeType="1"/>
          </p:cNvSpPr>
          <p:nvPr/>
        </p:nvSpPr>
        <p:spPr bwMode="auto">
          <a:xfrm>
            <a:off x="1066514" y="3746969"/>
            <a:ext cx="731693" cy="731184"/>
          </a:xfrm>
          <a:prstGeom prst="line">
            <a:avLst/>
          </a:prstGeom>
          <a:noFill/>
          <a:ln w="57150">
            <a:solidFill>
              <a:srgbClr val="66FF33"/>
            </a:solidFill>
            <a:round/>
            <a:headEnd/>
            <a:tailEnd/>
          </a:ln>
          <a:extLst>
            <a:ext uri="{909E8E84-426E-40dd-AFC4-6F175D3DCCD1}">
              <a14:hiddenFill xmlns:a14="http://schemas.microsoft.com/office/drawing/2010/main">
                <a:noFill/>
              </a14:hiddenFill>
            </a:ext>
          </a:extLst>
        </p:spPr>
        <p:txBody>
          <a:bodyPr lIns="91322" tIns="45662" rIns="91322" bIns="45662"/>
          <a:lstStyle/>
          <a:p>
            <a:endParaRPr lang="en-US" sz="2200" b="0">
              <a:solidFill>
                <a:srgbClr val="FFFF66"/>
              </a:solidFill>
              <a:latin typeface="Arial" charset="0"/>
              <a:ea typeface="ＭＳ Ｐゴシック" charset="0"/>
              <a:cs typeface="ＭＳ Ｐゴシック" charset="0"/>
            </a:endParaRPr>
          </a:p>
        </p:txBody>
      </p:sp>
      <p:sp>
        <p:nvSpPr>
          <p:cNvPr id="249865" name="Line 9"/>
          <p:cNvSpPr>
            <a:spLocks noChangeShapeType="1"/>
          </p:cNvSpPr>
          <p:nvPr/>
        </p:nvSpPr>
        <p:spPr bwMode="auto">
          <a:xfrm flipV="1">
            <a:off x="3352514" y="3429000"/>
            <a:ext cx="269875" cy="1004328"/>
          </a:xfrm>
          <a:prstGeom prst="line">
            <a:avLst/>
          </a:prstGeom>
          <a:noFill/>
          <a:ln w="57150">
            <a:solidFill>
              <a:srgbClr val="DBEB47"/>
            </a:solidFill>
            <a:round/>
            <a:headEnd/>
            <a:tailEnd/>
          </a:ln>
          <a:extLst>
            <a:ext uri="{909E8E84-426E-40dd-AFC4-6F175D3DCCD1}">
              <a14:hiddenFill xmlns:a14="http://schemas.microsoft.com/office/drawing/2010/main">
                <a:noFill/>
              </a14:hiddenFill>
            </a:ext>
          </a:extLst>
        </p:spPr>
        <p:txBody>
          <a:bodyPr lIns="91322" tIns="45662" rIns="91322" bIns="45662"/>
          <a:lstStyle/>
          <a:p>
            <a:endParaRPr lang="en-US" sz="2200" b="0">
              <a:solidFill>
                <a:srgbClr val="FFFF66"/>
              </a:solidFill>
              <a:latin typeface="Arial" charset="0"/>
              <a:ea typeface="ＭＳ Ｐゴシック" charset="0"/>
              <a:cs typeface="ＭＳ Ｐゴシック" charset="0"/>
            </a:endParaRPr>
          </a:p>
        </p:txBody>
      </p:sp>
      <p:sp>
        <p:nvSpPr>
          <p:cNvPr id="249866" name="Line 10"/>
          <p:cNvSpPr>
            <a:spLocks noChangeShapeType="1"/>
          </p:cNvSpPr>
          <p:nvPr/>
        </p:nvSpPr>
        <p:spPr bwMode="auto">
          <a:xfrm>
            <a:off x="3339525" y="4478154"/>
            <a:ext cx="432955" cy="1084169"/>
          </a:xfrm>
          <a:prstGeom prst="line">
            <a:avLst/>
          </a:prstGeom>
          <a:noFill/>
          <a:ln w="57150">
            <a:solidFill>
              <a:srgbClr val="FF8000"/>
            </a:solidFill>
            <a:round/>
            <a:headEnd/>
            <a:tailEnd/>
          </a:ln>
          <a:extLst>
            <a:ext uri="{909E8E84-426E-40dd-AFC4-6F175D3DCCD1}">
              <a14:hiddenFill xmlns:a14="http://schemas.microsoft.com/office/drawing/2010/main">
                <a:noFill/>
              </a14:hiddenFill>
            </a:ext>
          </a:extLst>
        </p:spPr>
        <p:txBody>
          <a:bodyPr lIns="91322" tIns="45662" rIns="91322" bIns="45662"/>
          <a:lstStyle/>
          <a:p>
            <a:endParaRPr lang="en-US" sz="2200" b="0">
              <a:solidFill>
                <a:srgbClr val="FFFF66"/>
              </a:solidFill>
              <a:latin typeface="Arial" charset="0"/>
              <a:ea typeface="ＭＳ Ｐゴシック" charset="0"/>
              <a:cs typeface="ＭＳ Ｐゴシック" charset="0"/>
            </a:endParaRPr>
          </a:p>
        </p:txBody>
      </p:sp>
      <p:sp>
        <p:nvSpPr>
          <p:cNvPr id="249867" name="Line 11"/>
          <p:cNvSpPr>
            <a:spLocks noChangeShapeType="1"/>
          </p:cNvSpPr>
          <p:nvPr/>
        </p:nvSpPr>
        <p:spPr bwMode="auto">
          <a:xfrm>
            <a:off x="3339525" y="4478151"/>
            <a:ext cx="901989" cy="0"/>
          </a:xfrm>
          <a:prstGeom prst="line">
            <a:avLst/>
          </a:prstGeom>
          <a:noFill/>
          <a:ln w="57150">
            <a:solidFill>
              <a:srgbClr val="DBEB47"/>
            </a:solidFill>
            <a:round/>
            <a:headEnd/>
            <a:tailEnd/>
          </a:ln>
          <a:extLst>
            <a:ext uri="{909E8E84-426E-40dd-AFC4-6F175D3DCCD1}">
              <a14:hiddenFill xmlns:a14="http://schemas.microsoft.com/office/drawing/2010/main">
                <a:noFill/>
              </a14:hiddenFill>
            </a:ext>
          </a:extLst>
        </p:spPr>
        <p:txBody>
          <a:bodyPr lIns="91322" tIns="45662" rIns="91322" bIns="45662"/>
          <a:lstStyle/>
          <a:p>
            <a:endParaRPr lang="en-US" sz="2200" b="0">
              <a:solidFill>
                <a:srgbClr val="FFFF66"/>
              </a:solidFill>
              <a:latin typeface="Arial" charset="0"/>
              <a:ea typeface="ＭＳ Ｐゴシック" charset="0"/>
              <a:cs typeface="ＭＳ Ｐゴシック" charset="0"/>
            </a:endParaRPr>
          </a:p>
        </p:txBody>
      </p:sp>
      <p:sp>
        <p:nvSpPr>
          <p:cNvPr id="249868" name="Line 12"/>
          <p:cNvSpPr>
            <a:spLocks noChangeShapeType="1"/>
          </p:cNvSpPr>
          <p:nvPr/>
        </p:nvSpPr>
        <p:spPr bwMode="auto">
          <a:xfrm flipH="1">
            <a:off x="1066514" y="4478151"/>
            <a:ext cx="731693" cy="0"/>
          </a:xfrm>
          <a:prstGeom prst="line">
            <a:avLst/>
          </a:prstGeom>
          <a:noFill/>
          <a:ln w="57150">
            <a:solidFill>
              <a:srgbClr val="66FF33"/>
            </a:solidFill>
            <a:round/>
            <a:headEnd/>
            <a:tailEnd/>
          </a:ln>
          <a:extLst>
            <a:ext uri="{909E8E84-426E-40dd-AFC4-6F175D3DCCD1}">
              <a14:hiddenFill xmlns:a14="http://schemas.microsoft.com/office/drawing/2010/main">
                <a:noFill/>
              </a14:hiddenFill>
            </a:ext>
          </a:extLst>
        </p:spPr>
        <p:txBody>
          <a:bodyPr lIns="91322" tIns="45662" rIns="91322" bIns="45662"/>
          <a:lstStyle/>
          <a:p>
            <a:endParaRPr lang="en-US" sz="2200" b="0">
              <a:solidFill>
                <a:srgbClr val="FFFF66"/>
              </a:solidFill>
              <a:latin typeface="Arial" charset="0"/>
              <a:ea typeface="ＭＳ Ｐゴシック" charset="0"/>
              <a:cs typeface="ＭＳ Ｐゴシック" charset="0"/>
            </a:endParaRPr>
          </a:p>
        </p:txBody>
      </p:sp>
      <p:sp>
        <p:nvSpPr>
          <p:cNvPr id="249869" name="Text Box 13"/>
          <p:cNvSpPr txBox="1">
            <a:spLocks noChangeArrowheads="1"/>
          </p:cNvSpPr>
          <p:nvPr/>
        </p:nvSpPr>
        <p:spPr bwMode="auto">
          <a:xfrm>
            <a:off x="2114262" y="3678331"/>
            <a:ext cx="870238" cy="830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2" tIns="45662" rIns="91322" bIns="45662">
            <a:spAutoFit/>
          </a:bodyPr>
          <a:lstStyle>
            <a:lvl1pPr eaLnBrk="0" hangingPunct="0">
              <a:defRPr sz="2500">
                <a:solidFill>
                  <a:schemeClr val="tx1"/>
                </a:solidFill>
                <a:latin typeface="Arial" charset="0"/>
                <a:ea typeface="ＭＳ Ｐゴシック" charset="0"/>
                <a:cs typeface="ＭＳ Ｐゴシック" charset="0"/>
              </a:defRPr>
            </a:lvl1pPr>
            <a:lvl2pPr marL="37931725" indent="-37474525" eaLnBrk="0" hangingPunct="0">
              <a:defRPr sz="2500">
                <a:solidFill>
                  <a:schemeClr val="tx1"/>
                </a:solidFill>
                <a:latin typeface="Arial" charset="0"/>
                <a:ea typeface="ＭＳ Ｐゴシック" charset="0"/>
              </a:defRPr>
            </a:lvl2pPr>
            <a:lvl3pPr eaLnBrk="0" hangingPunct="0">
              <a:defRPr sz="2500">
                <a:solidFill>
                  <a:schemeClr val="tx1"/>
                </a:solidFill>
                <a:latin typeface="Arial" charset="0"/>
                <a:ea typeface="ＭＳ Ｐゴシック" charset="0"/>
              </a:defRPr>
            </a:lvl3pPr>
            <a:lvl4pPr eaLnBrk="0" hangingPunct="0">
              <a:defRPr sz="2500">
                <a:solidFill>
                  <a:schemeClr val="tx1"/>
                </a:solidFill>
                <a:latin typeface="Arial" charset="0"/>
                <a:ea typeface="ＭＳ Ｐゴシック" charset="0"/>
              </a:defRPr>
            </a:lvl4pPr>
            <a:lvl5pPr eaLnBrk="0" hangingPunct="0">
              <a:defRPr sz="2500">
                <a:solidFill>
                  <a:schemeClr val="tx1"/>
                </a:solidFill>
                <a:latin typeface="Arial" charset="0"/>
                <a:ea typeface="ＭＳ Ｐゴシック" charset="0"/>
              </a:defRPr>
            </a:lvl5pPr>
            <a:lvl6pPr marL="457200" eaLnBrk="0" fontAlgn="base" hangingPunct="0">
              <a:spcBef>
                <a:spcPct val="0"/>
              </a:spcBef>
              <a:spcAft>
                <a:spcPct val="0"/>
              </a:spcAft>
              <a:defRPr sz="2500">
                <a:solidFill>
                  <a:schemeClr val="tx1"/>
                </a:solidFill>
                <a:latin typeface="Arial" charset="0"/>
                <a:ea typeface="ＭＳ Ｐゴシック" charset="0"/>
              </a:defRPr>
            </a:lvl6pPr>
            <a:lvl7pPr marL="914400" eaLnBrk="0" fontAlgn="base" hangingPunct="0">
              <a:spcBef>
                <a:spcPct val="0"/>
              </a:spcBef>
              <a:spcAft>
                <a:spcPct val="0"/>
              </a:spcAft>
              <a:defRPr sz="2500">
                <a:solidFill>
                  <a:schemeClr val="tx1"/>
                </a:solidFill>
                <a:latin typeface="Arial" charset="0"/>
                <a:ea typeface="ＭＳ Ｐゴシック" charset="0"/>
              </a:defRPr>
            </a:lvl7pPr>
            <a:lvl8pPr marL="1371600" eaLnBrk="0" fontAlgn="base" hangingPunct="0">
              <a:spcBef>
                <a:spcPct val="0"/>
              </a:spcBef>
              <a:spcAft>
                <a:spcPct val="0"/>
              </a:spcAft>
              <a:defRPr sz="2500">
                <a:solidFill>
                  <a:schemeClr val="tx1"/>
                </a:solidFill>
                <a:latin typeface="Arial" charset="0"/>
                <a:ea typeface="ＭＳ Ｐゴシック" charset="0"/>
              </a:defRPr>
            </a:lvl8pPr>
            <a:lvl9pPr marL="1828800" eaLnBrk="0" fontAlgn="base" hangingPunct="0">
              <a:spcBef>
                <a:spcPct val="0"/>
              </a:spcBef>
              <a:spcAft>
                <a:spcPct val="0"/>
              </a:spcAft>
              <a:defRPr sz="2500">
                <a:solidFill>
                  <a:schemeClr val="tx1"/>
                </a:solidFill>
                <a:latin typeface="Arial" charset="0"/>
                <a:ea typeface="ＭＳ Ｐゴシック" charset="0"/>
              </a:defRPr>
            </a:lvl9pPr>
          </a:lstStyle>
          <a:p>
            <a:pPr eaLnBrk="1" hangingPunct="1"/>
            <a:r>
              <a:rPr lang="en-US" sz="4800" b="0">
                <a:solidFill>
                  <a:srgbClr val="FF0000"/>
                </a:solidFill>
              </a:rPr>
              <a:t>95</a:t>
            </a:r>
          </a:p>
        </p:txBody>
      </p:sp>
      <p:sp>
        <p:nvSpPr>
          <p:cNvPr id="249870" name="Oval 14"/>
          <p:cNvSpPr>
            <a:spLocks noChangeArrowheads="1"/>
          </p:cNvSpPr>
          <p:nvPr/>
        </p:nvSpPr>
        <p:spPr bwMode="auto">
          <a:xfrm>
            <a:off x="3202424" y="4259638"/>
            <a:ext cx="406977" cy="418819"/>
          </a:xfrm>
          <a:prstGeom prst="ellipse">
            <a:avLst/>
          </a:prstGeom>
          <a:solidFill>
            <a:srgbClr val="66FF66"/>
          </a:solidFill>
          <a:ln w="9525">
            <a:solidFill>
              <a:schemeClr val="tx1"/>
            </a:solidFill>
            <a:round/>
            <a:headEnd/>
            <a:tailEnd/>
          </a:ln>
        </p:spPr>
        <p:txBody>
          <a:bodyPr wrap="none" lIns="91322" tIns="45662" rIns="91322" bIns="45662" anchor="ctr"/>
          <a:lstStyle/>
          <a:p>
            <a:endParaRPr lang="en-US" b="0">
              <a:solidFill>
                <a:srgbClr val="FFFF66"/>
              </a:solidFill>
              <a:latin typeface="Arial" charset="0"/>
              <a:ea typeface="ＭＳ Ｐゴシック" charset="0"/>
              <a:cs typeface="ＭＳ Ｐゴシック" charset="0"/>
            </a:endParaRPr>
          </a:p>
        </p:txBody>
      </p:sp>
      <p:sp>
        <p:nvSpPr>
          <p:cNvPr id="249871" name="Oval 15"/>
          <p:cNvSpPr>
            <a:spLocks noChangeArrowheads="1"/>
          </p:cNvSpPr>
          <p:nvPr/>
        </p:nvSpPr>
        <p:spPr bwMode="auto">
          <a:xfrm>
            <a:off x="1470605" y="4269444"/>
            <a:ext cx="406977" cy="418820"/>
          </a:xfrm>
          <a:prstGeom prst="ellipse">
            <a:avLst/>
          </a:prstGeom>
          <a:solidFill>
            <a:srgbClr val="66FF66"/>
          </a:solidFill>
          <a:ln w="9525">
            <a:solidFill>
              <a:schemeClr val="tx1"/>
            </a:solidFill>
            <a:round/>
            <a:headEnd/>
            <a:tailEnd/>
          </a:ln>
        </p:spPr>
        <p:txBody>
          <a:bodyPr wrap="none" lIns="91322" tIns="45662" rIns="91322" bIns="45662" anchor="ctr"/>
          <a:lstStyle/>
          <a:p>
            <a:endParaRPr lang="en-US" b="0">
              <a:solidFill>
                <a:srgbClr val="FFFF66"/>
              </a:solidFill>
              <a:latin typeface="Arial" charset="0"/>
              <a:ea typeface="ＭＳ Ｐゴシック" charset="0"/>
              <a:cs typeface="ＭＳ Ｐゴシック" charset="0"/>
            </a:endParaRPr>
          </a:p>
        </p:txBody>
      </p:sp>
      <p:sp>
        <p:nvSpPr>
          <p:cNvPr id="249872" name="Text Box 16"/>
          <p:cNvSpPr txBox="1">
            <a:spLocks noChangeArrowheads="1"/>
          </p:cNvSpPr>
          <p:nvPr/>
        </p:nvSpPr>
        <p:spPr bwMode="auto">
          <a:xfrm>
            <a:off x="5326785" y="4151780"/>
            <a:ext cx="471920" cy="461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22" tIns="45662" rIns="91322" bIns="45662">
            <a:spAutoFit/>
          </a:bodyPr>
          <a:lstStyle>
            <a:lvl1pPr eaLnBrk="0" hangingPunct="0">
              <a:defRPr sz="2500">
                <a:solidFill>
                  <a:schemeClr val="tx1"/>
                </a:solidFill>
                <a:latin typeface="Arial" charset="0"/>
                <a:ea typeface="ＭＳ Ｐゴシック" charset="0"/>
                <a:cs typeface="ＭＳ Ｐゴシック" charset="0"/>
              </a:defRPr>
            </a:lvl1pPr>
            <a:lvl2pPr marL="37931725" indent="-37474525" eaLnBrk="0" hangingPunct="0">
              <a:defRPr sz="2500">
                <a:solidFill>
                  <a:schemeClr val="tx1"/>
                </a:solidFill>
                <a:latin typeface="Arial" charset="0"/>
                <a:ea typeface="ＭＳ Ｐゴシック" charset="0"/>
              </a:defRPr>
            </a:lvl2pPr>
            <a:lvl3pPr eaLnBrk="0" hangingPunct="0">
              <a:defRPr sz="2500">
                <a:solidFill>
                  <a:schemeClr val="tx1"/>
                </a:solidFill>
                <a:latin typeface="Arial" charset="0"/>
                <a:ea typeface="ＭＳ Ｐゴシック" charset="0"/>
              </a:defRPr>
            </a:lvl3pPr>
            <a:lvl4pPr eaLnBrk="0" hangingPunct="0">
              <a:defRPr sz="2500">
                <a:solidFill>
                  <a:schemeClr val="tx1"/>
                </a:solidFill>
                <a:latin typeface="Arial" charset="0"/>
                <a:ea typeface="ＭＳ Ｐゴシック" charset="0"/>
              </a:defRPr>
            </a:lvl4pPr>
            <a:lvl5pPr eaLnBrk="0" hangingPunct="0">
              <a:defRPr sz="2500">
                <a:solidFill>
                  <a:schemeClr val="tx1"/>
                </a:solidFill>
                <a:latin typeface="Arial" charset="0"/>
                <a:ea typeface="ＭＳ Ｐゴシック" charset="0"/>
              </a:defRPr>
            </a:lvl5pPr>
            <a:lvl6pPr marL="457200" eaLnBrk="0" fontAlgn="base" hangingPunct="0">
              <a:spcBef>
                <a:spcPct val="0"/>
              </a:spcBef>
              <a:spcAft>
                <a:spcPct val="0"/>
              </a:spcAft>
              <a:defRPr sz="2500">
                <a:solidFill>
                  <a:schemeClr val="tx1"/>
                </a:solidFill>
                <a:latin typeface="Arial" charset="0"/>
                <a:ea typeface="ＭＳ Ｐゴシック" charset="0"/>
              </a:defRPr>
            </a:lvl6pPr>
            <a:lvl7pPr marL="914400" eaLnBrk="0" fontAlgn="base" hangingPunct="0">
              <a:spcBef>
                <a:spcPct val="0"/>
              </a:spcBef>
              <a:spcAft>
                <a:spcPct val="0"/>
              </a:spcAft>
              <a:defRPr sz="2500">
                <a:solidFill>
                  <a:schemeClr val="tx1"/>
                </a:solidFill>
                <a:latin typeface="Arial" charset="0"/>
                <a:ea typeface="ＭＳ Ｐゴシック" charset="0"/>
              </a:defRPr>
            </a:lvl7pPr>
            <a:lvl8pPr marL="1371600" eaLnBrk="0" fontAlgn="base" hangingPunct="0">
              <a:spcBef>
                <a:spcPct val="0"/>
              </a:spcBef>
              <a:spcAft>
                <a:spcPct val="0"/>
              </a:spcAft>
              <a:defRPr sz="2500">
                <a:solidFill>
                  <a:schemeClr val="tx1"/>
                </a:solidFill>
                <a:latin typeface="Arial" charset="0"/>
                <a:ea typeface="ＭＳ Ｐゴシック" charset="0"/>
              </a:defRPr>
            </a:lvl8pPr>
            <a:lvl9pPr marL="1828800" eaLnBrk="0" fontAlgn="base" hangingPunct="0">
              <a:spcBef>
                <a:spcPct val="0"/>
              </a:spcBef>
              <a:spcAft>
                <a:spcPct val="0"/>
              </a:spcAft>
              <a:defRPr sz="2500">
                <a:solidFill>
                  <a:schemeClr val="tx1"/>
                </a:solidFill>
                <a:latin typeface="Arial" charset="0"/>
                <a:ea typeface="ＭＳ Ｐゴシック" charset="0"/>
              </a:defRPr>
            </a:lvl9pPr>
          </a:lstStyle>
          <a:p>
            <a:pPr eaLnBrk="1" hangingPunct="1"/>
            <a:endParaRPr lang="en-US" sz="2400" b="0">
              <a:solidFill>
                <a:srgbClr val="FFFF66"/>
              </a:solidFill>
            </a:endParaRPr>
          </a:p>
        </p:txBody>
      </p:sp>
      <p:sp>
        <p:nvSpPr>
          <p:cNvPr id="249873" name="Text Box 17"/>
          <p:cNvSpPr txBox="1">
            <a:spLocks noChangeArrowheads="1"/>
          </p:cNvSpPr>
          <p:nvPr/>
        </p:nvSpPr>
        <p:spPr bwMode="auto">
          <a:xfrm>
            <a:off x="5234423" y="4060732"/>
            <a:ext cx="3493943" cy="823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2" tIns="45662" rIns="91322" bIns="45662">
            <a:spAutoFit/>
          </a:bodyPr>
          <a:lstStyle>
            <a:lvl1pPr eaLnBrk="0" hangingPunct="0">
              <a:defRPr sz="2500">
                <a:solidFill>
                  <a:schemeClr val="tx1"/>
                </a:solidFill>
                <a:latin typeface="Arial" charset="0"/>
                <a:ea typeface="ＭＳ Ｐゴシック" charset="0"/>
                <a:cs typeface="ＭＳ Ｐゴシック" charset="0"/>
              </a:defRPr>
            </a:lvl1pPr>
            <a:lvl2pPr marL="37931725" indent="-37474525" eaLnBrk="0" hangingPunct="0">
              <a:defRPr sz="2500">
                <a:solidFill>
                  <a:schemeClr val="tx1"/>
                </a:solidFill>
                <a:latin typeface="Arial" charset="0"/>
                <a:ea typeface="ＭＳ Ｐゴシック" charset="0"/>
              </a:defRPr>
            </a:lvl2pPr>
            <a:lvl3pPr eaLnBrk="0" hangingPunct="0">
              <a:defRPr sz="2500">
                <a:solidFill>
                  <a:schemeClr val="tx1"/>
                </a:solidFill>
                <a:latin typeface="Arial" charset="0"/>
                <a:ea typeface="ＭＳ Ｐゴシック" charset="0"/>
              </a:defRPr>
            </a:lvl3pPr>
            <a:lvl4pPr eaLnBrk="0" hangingPunct="0">
              <a:defRPr sz="2500">
                <a:solidFill>
                  <a:schemeClr val="tx1"/>
                </a:solidFill>
                <a:latin typeface="Arial" charset="0"/>
                <a:ea typeface="ＭＳ Ｐゴシック" charset="0"/>
              </a:defRPr>
            </a:lvl4pPr>
            <a:lvl5pPr eaLnBrk="0" hangingPunct="0">
              <a:defRPr sz="2500">
                <a:solidFill>
                  <a:schemeClr val="tx1"/>
                </a:solidFill>
                <a:latin typeface="Arial" charset="0"/>
                <a:ea typeface="ＭＳ Ｐゴシック" charset="0"/>
              </a:defRPr>
            </a:lvl5pPr>
            <a:lvl6pPr marL="457200" eaLnBrk="0" fontAlgn="base" hangingPunct="0">
              <a:spcBef>
                <a:spcPct val="0"/>
              </a:spcBef>
              <a:spcAft>
                <a:spcPct val="0"/>
              </a:spcAft>
              <a:defRPr sz="2500">
                <a:solidFill>
                  <a:schemeClr val="tx1"/>
                </a:solidFill>
                <a:latin typeface="Arial" charset="0"/>
                <a:ea typeface="ＭＳ Ｐゴシック" charset="0"/>
              </a:defRPr>
            </a:lvl6pPr>
            <a:lvl7pPr marL="914400" eaLnBrk="0" fontAlgn="base" hangingPunct="0">
              <a:spcBef>
                <a:spcPct val="0"/>
              </a:spcBef>
              <a:spcAft>
                <a:spcPct val="0"/>
              </a:spcAft>
              <a:defRPr sz="2500">
                <a:solidFill>
                  <a:schemeClr val="tx1"/>
                </a:solidFill>
                <a:latin typeface="Arial" charset="0"/>
                <a:ea typeface="ＭＳ Ｐゴシック" charset="0"/>
              </a:defRPr>
            </a:lvl7pPr>
            <a:lvl8pPr marL="1371600" eaLnBrk="0" fontAlgn="base" hangingPunct="0">
              <a:spcBef>
                <a:spcPct val="0"/>
              </a:spcBef>
              <a:spcAft>
                <a:spcPct val="0"/>
              </a:spcAft>
              <a:defRPr sz="2500">
                <a:solidFill>
                  <a:schemeClr val="tx1"/>
                </a:solidFill>
                <a:latin typeface="Arial" charset="0"/>
                <a:ea typeface="ＭＳ Ｐゴシック" charset="0"/>
              </a:defRPr>
            </a:lvl8pPr>
            <a:lvl9pPr marL="1828800" eaLnBrk="0" fontAlgn="base" hangingPunct="0">
              <a:spcBef>
                <a:spcPct val="0"/>
              </a:spcBef>
              <a:spcAft>
                <a:spcPct val="0"/>
              </a:spcAft>
              <a:defRPr sz="2500">
                <a:solidFill>
                  <a:schemeClr val="tx1"/>
                </a:solidFill>
                <a:latin typeface="Arial" charset="0"/>
                <a:ea typeface="ＭＳ Ｐゴシック" charset="0"/>
              </a:defRPr>
            </a:lvl9pPr>
          </a:lstStyle>
          <a:p>
            <a:pPr eaLnBrk="1" hangingPunct="1"/>
            <a:r>
              <a:rPr lang="en-US" sz="2400" b="0">
                <a:solidFill>
                  <a:srgbClr val="FFFFFF"/>
                </a:solidFill>
              </a:rPr>
              <a:t>compatible to illustrated</a:t>
            </a:r>
            <a:r>
              <a:rPr lang="en-US" sz="2400" b="0">
                <a:solidFill>
                  <a:srgbClr val="FFFF66"/>
                </a:solidFill>
              </a:rPr>
              <a:t> </a:t>
            </a:r>
            <a:br>
              <a:rPr lang="en-US" sz="2400" b="0">
                <a:solidFill>
                  <a:srgbClr val="FFFF66"/>
                </a:solidFill>
              </a:rPr>
            </a:br>
            <a:r>
              <a:rPr lang="en-US" sz="2400" b="0">
                <a:solidFill>
                  <a:srgbClr val="FF0000"/>
                </a:solidFill>
              </a:rPr>
              <a:t>bipartition</a:t>
            </a:r>
          </a:p>
        </p:txBody>
      </p:sp>
      <p:sp>
        <p:nvSpPr>
          <p:cNvPr id="249874" name="Text Box 18"/>
          <p:cNvSpPr txBox="1">
            <a:spLocks noChangeArrowheads="1"/>
          </p:cNvSpPr>
          <p:nvPr/>
        </p:nvSpPr>
        <p:spPr bwMode="auto">
          <a:xfrm>
            <a:off x="5238750" y="5864879"/>
            <a:ext cx="3739285" cy="823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2" tIns="45662" rIns="91322" bIns="45662">
            <a:spAutoFit/>
          </a:bodyPr>
          <a:lstStyle>
            <a:lvl1pPr eaLnBrk="0" hangingPunct="0">
              <a:defRPr sz="2500">
                <a:solidFill>
                  <a:schemeClr val="tx1"/>
                </a:solidFill>
                <a:latin typeface="Arial" charset="0"/>
                <a:ea typeface="ＭＳ Ｐゴシック" charset="0"/>
                <a:cs typeface="ＭＳ Ｐゴシック" charset="0"/>
              </a:defRPr>
            </a:lvl1pPr>
            <a:lvl2pPr marL="37931725" indent="-37474525" eaLnBrk="0" hangingPunct="0">
              <a:defRPr sz="2500">
                <a:solidFill>
                  <a:schemeClr val="tx1"/>
                </a:solidFill>
                <a:latin typeface="Arial" charset="0"/>
                <a:ea typeface="ＭＳ Ｐゴシック" charset="0"/>
              </a:defRPr>
            </a:lvl2pPr>
            <a:lvl3pPr eaLnBrk="0" hangingPunct="0">
              <a:defRPr sz="2500">
                <a:solidFill>
                  <a:schemeClr val="tx1"/>
                </a:solidFill>
                <a:latin typeface="Arial" charset="0"/>
                <a:ea typeface="ＭＳ Ｐゴシック" charset="0"/>
              </a:defRPr>
            </a:lvl3pPr>
            <a:lvl4pPr eaLnBrk="0" hangingPunct="0">
              <a:defRPr sz="2500">
                <a:solidFill>
                  <a:schemeClr val="tx1"/>
                </a:solidFill>
                <a:latin typeface="Arial" charset="0"/>
                <a:ea typeface="ＭＳ Ｐゴシック" charset="0"/>
              </a:defRPr>
            </a:lvl4pPr>
            <a:lvl5pPr eaLnBrk="0" hangingPunct="0">
              <a:defRPr sz="2500">
                <a:solidFill>
                  <a:schemeClr val="tx1"/>
                </a:solidFill>
                <a:latin typeface="Arial" charset="0"/>
                <a:ea typeface="ＭＳ Ｐゴシック" charset="0"/>
              </a:defRPr>
            </a:lvl5pPr>
            <a:lvl6pPr marL="457200" eaLnBrk="0" fontAlgn="base" hangingPunct="0">
              <a:spcBef>
                <a:spcPct val="0"/>
              </a:spcBef>
              <a:spcAft>
                <a:spcPct val="0"/>
              </a:spcAft>
              <a:defRPr sz="2500">
                <a:solidFill>
                  <a:schemeClr val="tx1"/>
                </a:solidFill>
                <a:latin typeface="Arial" charset="0"/>
                <a:ea typeface="ＭＳ Ｐゴシック" charset="0"/>
              </a:defRPr>
            </a:lvl6pPr>
            <a:lvl7pPr marL="914400" eaLnBrk="0" fontAlgn="base" hangingPunct="0">
              <a:spcBef>
                <a:spcPct val="0"/>
              </a:spcBef>
              <a:spcAft>
                <a:spcPct val="0"/>
              </a:spcAft>
              <a:defRPr sz="2500">
                <a:solidFill>
                  <a:schemeClr val="tx1"/>
                </a:solidFill>
                <a:latin typeface="Arial" charset="0"/>
                <a:ea typeface="ＭＳ Ｐゴシック" charset="0"/>
              </a:defRPr>
            </a:lvl7pPr>
            <a:lvl8pPr marL="1371600" eaLnBrk="0" fontAlgn="base" hangingPunct="0">
              <a:spcBef>
                <a:spcPct val="0"/>
              </a:spcBef>
              <a:spcAft>
                <a:spcPct val="0"/>
              </a:spcAft>
              <a:defRPr sz="2500">
                <a:solidFill>
                  <a:schemeClr val="tx1"/>
                </a:solidFill>
                <a:latin typeface="Arial" charset="0"/>
                <a:ea typeface="ＭＳ Ｐゴシック" charset="0"/>
              </a:defRPr>
            </a:lvl8pPr>
            <a:lvl9pPr marL="1828800" eaLnBrk="0" fontAlgn="base" hangingPunct="0">
              <a:spcBef>
                <a:spcPct val="0"/>
              </a:spcBef>
              <a:spcAft>
                <a:spcPct val="0"/>
              </a:spcAft>
              <a:defRPr sz="2500">
                <a:solidFill>
                  <a:schemeClr val="tx1"/>
                </a:solidFill>
                <a:latin typeface="Arial" charset="0"/>
                <a:ea typeface="ＭＳ Ｐゴシック" charset="0"/>
              </a:defRPr>
            </a:lvl9pPr>
          </a:lstStyle>
          <a:p>
            <a:pPr eaLnBrk="1" hangingPunct="1"/>
            <a:r>
              <a:rPr lang="en-US" sz="2400" b="0">
                <a:solidFill>
                  <a:srgbClr val="FFFFFF"/>
                </a:solidFill>
              </a:rPr>
              <a:t>incompatible to illustrated</a:t>
            </a:r>
            <a:r>
              <a:rPr lang="en-US" sz="2400" b="0">
                <a:solidFill>
                  <a:srgbClr val="FFFF66"/>
                </a:solidFill>
              </a:rPr>
              <a:t> </a:t>
            </a:r>
            <a:br>
              <a:rPr lang="en-US" sz="2400" b="0">
                <a:solidFill>
                  <a:srgbClr val="FFFF66"/>
                </a:solidFill>
              </a:rPr>
            </a:br>
            <a:r>
              <a:rPr lang="en-US" sz="2400" b="0">
                <a:solidFill>
                  <a:srgbClr val="FF0000"/>
                </a:solidFill>
              </a:rPr>
              <a:t>bipartition</a:t>
            </a:r>
          </a:p>
        </p:txBody>
      </p:sp>
      <p:sp>
        <p:nvSpPr>
          <p:cNvPr id="249875" name="Line 19"/>
          <p:cNvSpPr>
            <a:spLocks noChangeShapeType="1"/>
          </p:cNvSpPr>
          <p:nvPr/>
        </p:nvSpPr>
        <p:spPr bwMode="auto">
          <a:xfrm>
            <a:off x="6553489" y="1448363"/>
            <a:ext cx="151534" cy="228320"/>
          </a:xfrm>
          <a:prstGeom prst="line">
            <a:avLst/>
          </a:prstGeom>
          <a:noFill/>
          <a:ln w="76200">
            <a:solidFill>
              <a:schemeClr val="bg1"/>
            </a:solidFill>
            <a:round/>
            <a:headEnd/>
            <a:tailEnd/>
          </a:ln>
          <a:extLst>
            <a:ext uri="{909E8E84-426E-40dd-AFC4-6F175D3DCCD1}">
              <a14:hiddenFill xmlns:a14="http://schemas.microsoft.com/office/drawing/2010/main">
                <a:noFill/>
              </a14:hiddenFill>
            </a:ext>
          </a:extLst>
        </p:spPr>
        <p:txBody>
          <a:bodyPr lIns="91322" tIns="45662" rIns="91322" bIns="45662"/>
          <a:lstStyle/>
          <a:p>
            <a:endParaRPr lang="en-US" sz="2200" b="0">
              <a:solidFill>
                <a:srgbClr val="FFFF66"/>
              </a:solidFill>
              <a:latin typeface="Arial" charset="0"/>
              <a:ea typeface="ＭＳ Ｐゴシック" charset="0"/>
              <a:cs typeface="ＭＳ Ｐゴシック" charset="0"/>
            </a:endParaRPr>
          </a:p>
        </p:txBody>
      </p:sp>
      <p:sp>
        <p:nvSpPr>
          <p:cNvPr id="249876" name="Line 20"/>
          <p:cNvSpPr>
            <a:spLocks noChangeShapeType="1"/>
          </p:cNvSpPr>
          <p:nvPr/>
        </p:nvSpPr>
        <p:spPr bwMode="auto">
          <a:xfrm flipV="1">
            <a:off x="6553489" y="990320"/>
            <a:ext cx="381000" cy="458040"/>
          </a:xfrm>
          <a:prstGeom prst="line">
            <a:avLst/>
          </a:prstGeom>
          <a:noFill/>
          <a:ln w="76200">
            <a:solidFill>
              <a:srgbClr val="66FF33"/>
            </a:solidFill>
            <a:round/>
            <a:headEnd/>
            <a:tailEnd/>
          </a:ln>
          <a:extLst>
            <a:ext uri="{909E8E84-426E-40dd-AFC4-6F175D3DCCD1}">
              <a14:hiddenFill xmlns:a14="http://schemas.microsoft.com/office/drawing/2010/main">
                <a:noFill/>
              </a14:hiddenFill>
            </a:ext>
          </a:extLst>
        </p:spPr>
        <p:txBody>
          <a:bodyPr lIns="91322" tIns="45662" rIns="91322" bIns="45662"/>
          <a:lstStyle/>
          <a:p>
            <a:endParaRPr lang="en-US" sz="2200" b="0">
              <a:solidFill>
                <a:srgbClr val="FFFF66"/>
              </a:solidFill>
              <a:latin typeface="Arial" charset="0"/>
              <a:ea typeface="ＭＳ Ｐゴシック" charset="0"/>
              <a:cs typeface="ＭＳ Ｐゴシック" charset="0"/>
            </a:endParaRPr>
          </a:p>
        </p:txBody>
      </p:sp>
      <p:sp>
        <p:nvSpPr>
          <p:cNvPr id="249877" name="Line 21"/>
          <p:cNvSpPr>
            <a:spLocks noChangeShapeType="1"/>
          </p:cNvSpPr>
          <p:nvPr/>
        </p:nvSpPr>
        <p:spPr bwMode="auto">
          <a:xfrm flipV="1">
            <a:off x="6705023" y="1067363"/>
            <a:ext cx="610466" cy="609320"/>
          </a:xfrm>
          <a:prstGeom prst="line">
            <a:avLst/>
          </a:prstGeom>
          <a:noFill/>
          <a:ln w="76200">
            <a:solidFill>
              <a:srgbClr val="FF8000"/>
            </a:solidFill>
            <a:round/>
            <a:headEnd/>
            <a:tailEnd/>
          </a:ln>
          <a:extLst>
            <a:ext uri="{909E8E84-426E-40dd-AFC4-6F175D3DCCD1}">
              <a14:hiddenFill xmlns:a14="http://schemas.microsoft.com/office/drawing/2010/main">
                <a:noFill/>
              </a14:hiddenFill>
            </a:ext>
          </a:extLst>
        </p:spPr>
        <p:txBody>
          <a:bodyPr lIns="91322" tIns="45662" rIns="91322" bIns="45662"/>
          <a:lstStyle/>
          <a:p>
            <a:endParaRPr lang="en-US" sz="2200" b="0">
              <a:solidFill>
                <a:srgbClr val="FFFF66"/>
              </a:solidFill>
              <a:latin typeface="Arial" charset="0"/>
              <a:ea typeface="ＭＳ Ｐゴシック" charset="0"/>
              <a:cs typeface="ＭＳ Ｐゴシック" charset="0"/>
            </a:endParaRPr>
          </a:p>
        </p:txBody>
      </p:sp>
      <p:sp>
        <p:nvSpPr>
          <p:cNvPr id="249878" name="Line 22"/>
          <p:cNvSpPr>
            <a:spLocks noChangeShapeType="1"/>
          </p:cNvSpPr>
          <p:nvPr/>
        </p:nvSpPr>
        <p:spPr bwMode="auto">
          <a:xfrm>
            <a:off x="6705023" y="1676683"/>
            <a:ext cx="0" cy="609319"/>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lIns="91322" tIns="45662" rIns="91322" bIns="45662"/>
          <a:lstStyle/>
          <a:p>
            <a:endParaRPr lang="en-US" sz="2200" b="0">
              <a:solidFill>
                <a:srgbClr val="FFFF66"/>
              </a:solidFill>
              <a:latin typeface="Arial" charset="0"/>
              <a:ea typeface="ＭＳ Ｐゴシック" charset="0"/>
              <a:cs typeface="ＭＳ Ｐゴシック" charset="0"/>
            </a:endParaRPr>
          </a:p>
        </p:txBody>
      </p:sp>
      <p:sp>
        <p:nvSpPr>
          <p:cNvPr id="249879" name="Line 23"/>
          <p:cNvSpPr>
            <a:spLocks noChangeShapeType="1"/>
          </p:cNvSpPr>
          <p:nvPr/>
        </p:nvSpPr>
        <p:spPr bwMode="auto">
          <a:xfrm flipV="1">
            <a:off x="6400514" y="2286002"/>
            <a:ext cx="269875" cy="152681"/>
          </a:xfrm>
          <a:prstGeom prst="line">
            <a:avLst/>
          </a:prstGeom>
          <a:noFill/>
          <a:ln w="76200">
            <a:solidFill>
              <a:schemeClr val="bg1"/>
            </a:solidFill>
            <a:round/>
            <a:headEnd/>
            <a:tailEnd/>
          </a:ln>
          <a:extLst>
            <a:ext uri="{909E8E84-426E-40dd-AFC4-6F175D3DCCD1}">
              <a14:hiddenFill xmlns:a14="http://schemas.microsoft.com/office/drawing/2010/main">
                <a:noFill/>
              </a14:hiddenFill>
            </a:ext>
          </a:extLst>
        </p:spPr>
        <p:txBody>
          <a:bodyPr lIns="91322" tIns="45662" rIns="91322" bIns="45662"/>
          <a:lstStyle/>
          <a:p>
            <a:endParaRPr lang="en-US" sz="2200" b="0">
              <a:solidFill>
                <a:srgbClr val="FFFF66"/>
              </a:solidFill>
              <a:latin typeface="Arial" charset="0"/>
              <a:ea typeface="ＭＳ Ｐゴシック" charset="0"/>
              <a:cs typeface="ＭＳ Ｐゴシック" charset="0"/>
            </a:endParaRPr>
          </a:p>
        </p:txBody>
      </p:sp>
      <p:sp>
        <p:nvSpPr>
          <p:cNvPr id="249880" name="Line 24"/>
          <p:cNvSpPr>
            <a:spLocks noChangeShapeType="1"/>
          </p:cNvSpPr>
          <p:nvPr/>
        </p:nvSpPr>
        <p:spPr bwMode="auto">
          <a:xfrm flipV="1">
            <a:off x="6248980" y="2667000"/>
            <a:ext cx="228023" cy="381000"/>
          </a:xfrm>
          <a:prstGeom prst="line">
            <a:avLst/>
          </a:prstGeom>
          <a:noFill/>
          <a:ln w="76200">
            <a:solidFill>
              <a:srgbClr val="DBEB47"/>
            </a:solidFill>
            <a:round/>
            <a:headEnd/>
            <a:tailEnd/>
          </a:ln>
          <a:extLst>
            <a:ext uri="{909E8E84-426E-40dd-AFC4-6F175D3DCCD1}">
              <a14:hiddenFill xmlns:a14="http://schemas.microsoft.com/office/drawing/2010/main">
                <a:noFill/>
              </a14:hiddenFill>
            </a:ext>
          </a:extLst>
        </p:spPr>
        <p:txBody>
          <a:bodyPr lIns="91322" tIns="45662" rIns="91322" bIns="45662"/>
          <a:lstStyle/>
          <a:p>
            <a:endParaRPr lang="en-US" sz="2200" b="0">
              <a:solidFill>
                <a:srgbClr val="FFFF66"/>
              </a:solidFill>
              <a:latin typeface="Arial" charset="0"/>
              <a:ea typeface="ＭＳ Ｐゴシック" charset="0"/>
              <a:cs typeface="ＭＳ Ｐゴシック" charset="0"/>
            </a:endParaRPr>
          </a:p>
        </p:txBody>
      </p:sp>
      <p:sp>
        <p:nvSpPr>
          <p:cNvPr id="249881" name="Line 25"/>
          <p:cNvSpPr>
            <a:spLocks noChangeShapeType="1"/>
          </p:cNvSpPr>
          <p:nvPr/>
        </p:nvSpPr>
        <p:spPr bwMode="auto">
          <a:xfrm>
            <a:off x="6477002" y="2667000"/>
            <a:ext cx="228023" cy="456640"/>
          </a:xfrm>
          <a:prstGeom prst="line">
            <a:avLst/>
          </a:prstGeom>
          <a:noFill/>
          <a:ln w="76200">
            <a:solidFill>
              <a:srgbClr val="DBEB47"/>
            </a:solidFill>
            <a:round/>
            <a:headEnd/>
            <a:tailEnd/>
          </a:ln>
          <a:extLst>
            <a:ext uri="{909E8E84-426E-40dd-AFC4-6F175D3DCCD1}">
              <a14:hiddenFill xmlns:a14="http://schemas.microsoft.com/office/drawing/2010/main">
                <a:noFill/>
              </a14:hiddenFill>
            </a:ext>
          </a:extLst>
        </p:spPr>
        <p:txBody>
          <a:bodyPr lIns="91322" tIns="45662" rIns="91322" bIns="45662"/>
          <a:lstStyle/>
          <a:p>
            <a:endParaRPr lang="en-US" sz="2200" b="0">
              <a:solidFill>
                <a:srgbClr val="FFFF66"/>
              </a:solidFill>
              <a:latin typeface="Arial" charset="0"/>
              <a:ea typeface="ＭＳ Ｐゴシック" charset="0"/>
              <a:cs typeface="ＭＳ Ｐゴシック" charset="0"/>
            </a:endParaRPr>
          </a:p>
        </p:txBody>
      </p:sp>
      <p:sp>
        <p:nvSpPr>
          <p:cNvPr id="249882" name="Line 26"/>
          <p:cNvSpPr>
            <a:spLocks noChangeShapeType="1"/>
          </p:cNvSpPr>
          <p:nvPr/>
        </p:nvSpPr>
        <p:spPr bwMode="auto">
          <a:xfrm>
            <a:off x="6705023" y="2286001"/>
            <a:ext cx="229466" cy="228320"/>
          </a:xfrm>
          <a:prstGeom prst="line">
            <a:avLst/>
          </a:prstGeom>
          <a:noFill/>
          <a:ln w="76200">
            <a:solidFill>
              <a:schemeClr val="bg1"/>
            </a:solidFill>
            <a:round/>
            <a:headEnd/>
            <a:tailEnd/>
          </a:ln>
          <a:extLst>
            <a:ext uri="{909E8E84-426E-40dd-AFC4-6F175D3DCCD1}">
              <a14:hiddenFill xmlns:a14="http://schemas.microsoft.com/office/drawing/2010/main">
                <a:noFill/>
              </a14:hiddenFill>
            </a:ext>
          </a:extLst>
        </p:spPr>
        <p:txBody>
          <a:bodyPr lIns="91322" tIns="45662" rIns="91322" bIns="45662"/>
          <a:lstStyle/>
          <a:p>
            <a:endParaRPr lang="en-US" sz="2200" b="0">
              <a:solidFill>
                <a:srgbClr val="FFFF66"/>
              </a:solidFill>
              <a:latin typeface="Arial" charset="0"/>
              <a:ea typeface="ＭＳ Ｐゴシック" charset="0"/>
              <a:cs typeface="ＭＳ Ｐゴシック" charset="0"/>
            </a:endParaRPr>
          </a:p>
        </p:txBody>
      </p:sp>
      <p:sp>
        <p:nvSpPr>
          <p:cNvPr id="249883" name="Line 27"/>
          <p:cNvSpPr>
            <a:spLocks noChangeShapeType="1"/>
          </p:cNvSpPr>
          <p:nvPr/>
        </p:nvSpPr>
        <p:spPr bwMode="auto">
          <a:xfrm>
            <a:off x="6934491" y="2514321"/>
            <a:ext cx="76488" cy="533680"/>
          </a:xfrm>
          <a:prstGeom prst="line">
            <a:avLst/>
          </a:prstGeom>
          <a:noFill/>
          <a:ln w="76200">
            <a:solidFill>
              <a:srgbClr val="FF8000"/>
            </a:solidFill>
            <a:round/>
            <a:headEnd/>
            <a:tailEnd/>
          </a:ln>
          <a:extLst>
            <a:ext uri="{909E8E84-426E-40dd-AFC4-6F175D3DCCD1}">
              <a14:hiddenFill xmlns:a14="http://schemas.microsoft.com/office/drawing/2010/main">
                <a:noFill/>
              </a14:hiddenFill>
            </a:ext>
          </a:extLst>
        </p:spPr>
        <p:txBody>
          <a:bodyPr lIns="91322" tIns="45662" rIns="91322" bIns="45662"/>
          <a:lstStyle/>
          <a:p>
            <a:endParaRPr lang="en-US" sz="2200" b="0">
              <a:solidFill>
                <a:srgbClr val="FFFF66"/>
              </a:solidFill>
              <a:latin typeface="Arial" charset="0"/>
              <a:ea typeface="ＭＳ Ｐゴシック" charset="0"/>
              <a:cs typeface="ＭＳ Ｐゴシック" charset="0"/>
            </a:endParaRPr>
          </a:p>
        </p:txBody>
      </p:sp>
      <p:sp>
        <p:nvSpPr>
          <p:cNvPr id="249884" name="Text Box 28"/>
          <p:cNvSpPr txBox="1">
            <a:spLocks noChangeArrowheads="1"/>
          </p:cNvSpPr>
          <p:nvPr/>
        </p:nvSpPr>
        <p:spPr bwMode="auto">
          <a:xfrm>
            <a:off x="762002" y="6171642"/>
            <a:ext cx="3124489" cy="458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22" tIns="45662" rIns="91322" bIns="45662">
            <a:spAutoFit/>
          </a:bodyPr>
          <a:lstStyle>
            <a:lvl1pPr eaLnBrk="0" hangingPunct="0">
              <a:defRPr sz="2500">
                <a:solidFill>
                  <a:schemeClr val="tx1"/>
                </a:solidFill>
                <a:latin typeface="Arial" charset="0"/>
                <a:ea typeface="ＭＳ Ｐゴシック" charset="0"/>
                <a:cs typeface="ＭＳ Ｐゴシック" charset="0"/>
              </a:defRPr>
            </a:lvl1pPr>
            <a:lvl2pPr marL="37931725" indent="-37474525" eaLnBrk="0" hangingPunct="0">
              <a:defRPr sz="2500">
                <a:solidFill>
                  <a:schemeClr val="tx1"/>
                </a:solidFill>
                <a:latin typeface="Arial" charset="0"/>
                <a:ea typeface="ＭＳ Ｐゴシック" charset="0"/>
              </a:defRPr>
            </a:lvl2pPr>
            <a:lvl3pPr eaLnBrk="0" hangingPunct="0">
              <a:defRPr sz="2500">
                <a:solidFill>
                  <a:schemeClr val="tx1"/>
                </a:solidFill>
                <a:latin typeface="Arial" charset="0"/>
                <a:ea typeface="ＭＳ Ｐゴシック" charset="0"/>
              </a:defRPr>
            </a:lvl3pPr>
            <a:lvl4pPr eaLnBrk="0" hangingPunct="0">
              <a:defRPr sz="2500">
                <a:solidFill>
                  <a:schemeClr val="tx1"/>
                </a:solidFill>
                <a:latin typeface="Arial" charset="0"/>
                <a:ea typeface="ＭＳ Ｐゴシック" charset="0"/>
              </a:defRPr>
            </a:lvl4pPr>
            <a:lvl5pPr eaLnBrk="0" hangingPunct="0">
              <a:defRPr sz="2500">
                <a:solidFill>
                  <a:schemeClr val="tx1"/>
                </a:solidFill>
                <a:latin typeface="Arial" charset="0"/>
                <a:ea typeface="ＭＳ Ｐゴシック" charset="0"/>
              </a:defRPr>
            </a:lvl5pPr>
            <a:lvl6pPr marL="457200" eaLnBrk="0" fontAlgn="base" hangingPunct="0">
              <a:spcBef>
                <a:spcPct val="0"/>
              </a:spcBef>
              <a:spcAft>
                <a:spcPct val="0"/>
              </a:spcAft>
              <a:defRPr sz="2500">
                <a:solidFill>
                  <a:schemeClr val="tx1"/>
                </a:solidFill>
                <a:latin typeface="Arial" charset="0"/>
                <a:ea typeface="ＭＳ Ｐゴシック" charset="0"/>
              </a:defRPr>
            </a:lvl6pPr>
            <a:lvl7pPr marL="914400" eaLnBrk="0" fontAlgn="base" hangingPunct="0">
              <a:spcBef>
                <a:spcPct val="0"/>
              </a:spcBef>
              <a:spcAft>
                <a:spcPct val="0"/>
              </a:spcAft>
              <a:defRPr sz="2500">
                <a:solidFill>
                  <a:schemeClr val="tx1"/>
                </a:solidFill>
                <a:latin typeface="Arial" charset="0"/>
                <a:ea typeface="ＭＳ Ｐゴシック" charset="0"/>
              </a:defRPr>
            </a:lvl7pPr>
            <a:lvl8pPr marL="1371600" eaLnBrk="0" fontAlgn="base" hangingPunct="0">
              <a:spcBef>
                <a:spcPct val="0"/>
              </a:spcBef>
              <a:spcAft>
                <a:spcPct val="0"/>
              </a:spcAft>
              <a:defRPr sz="2500">
                <a:solidFill>
                  <a:schemeClr val="tx1"/>
                </a:solidFill>
                <a:latin typeface="Arial" charset="0"/>
                <a:ea typeface="ＭＳ Ｐゴシック" charset="0"/>
              </a:defRPr>
            </a:lvl8pPr>
            <a:lvl9pPr marL="1828800" eaLnBrk="0" fontAlgn="base" hangingPunct="0">
              <a:spcBef>
                <a:spcPct val="0"/>
              </a:spcBef>
              <a:spcAft>
                <a:spcPct val="0"/>
              </a:spcAft>
              <a:defRPr sz="2500">
                <a:solidFill>
                  <a:schemeClr val="tx1"/>
                </a:solidFill>
                <a:latin typeface="Arial" charset="0"/>
                <a:ea typeface="ＭＳ Ｐゴシック" charset="0"/>
              </a:defRPr>
            </a:lvl9pPr>
          </a:lstStyle>
          <a:p>
            <a:pPr>
              <a:spcBef>
                <a:spcPct val="50000"/>
              </a:spcBef>
            </a:pPr>
            <a:endParaRPr lang="en-US" sz="2400" b="0">
              <a:solidFill>
                <a:srgbClr val="FFFF66"/>
              </a:solidFill>
            </a:endParaRPr>
          </a:p>
        </p:txBody>
      </p:sp>
      <p:sp>
        <p:nvSpPr>
          <p:cNvPr id="249885" name="Text Box 29"/>
          <p:cNvSpPr txBox="1">
            <a:spLocks noChangeArrowheads="1"/>
          </p:cNvSpPr>
          <p:nvPr/>
        </p:nvSpPr>
        <p:spPr bwMode="auto">
          <a:xfrm>
            <a:off x="914979" y="5562323"/>
            <a:ext cx="3352512" cy="462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22" tIns="45662" rIns="91322" bIns="45662">
            <a:spAutoFit/>
          </a:bodyPr>
          <a:lstStyle>
            <a:lvl1pPr eaLnBrk="0" hangingPunct="0">
              <a:defRPr sz="2500">
                <a:solidFill>
                  <a:schemeClr val="tx1"/>
                </a:solidFill>
                <a:latin typeface="Arial" charset="0"/>
                <a:ea typeface="ＭＳ Ｐゴシック" charset="0"/>
                <a:cs typeface="ＭＳ Ｐゴシック" charset="0"/>
              </a:defRPr>
            </a:lvl1pPr>
            <a:lvl2pPr marL="37931725" indent="-37474525" eaLnBrk="0" hangingPunct="0">
              <a:defRPr sz="2500">
                <a:solidFill>
                  <a:schemeClr val="tx1"/>
                </a:solidFill>
                <a:latin typeface="Arial" charset="0"/>
                <a:ea typeface="ＭＳ Ｐゴシック" charset="0"/>
              </a:defRPr>
            </a:lvl2pPr>
            <a:lvl3pPr eaLnBrk="0" hangingPunct="0">
              <a:defRPr sz="2500">
                <a:solidFill>
                  <a:schemeClr val="tx1"/>
                </a:solidFill>
                <a:latin typeface="Arial" charset="0"/>
                <a:ea typeface="ＭＳ Ｐゴシック" charset="0"/>
              </a:defRPr>
            </a:lvl3pPr>
            <a:lvl4pPr eaLnBrk="0" hangingPunct="0">
              <a:defRPr sz="2500">
                <a:solidFill>
                  <a:schemeClr val="tx1"/>
                </a:solidFill>
                <a:latin typeface="Arial" charset="0"/>
                <a:ea typeface="ＭＳ Ｐゴシック" charset="0"/>
              </a:defRPr>
            </a:lvl4pPr>
            <a:lvl5pPr eaLnBrk="0" hangingPunct="0">
              <a:defRPr sz="2500">
                <a:solidFill>
                  <a:schemeClr val="tx1"/>
                </a:solidFill>
                <a:latin typeface="Arial" charset="0"/>
                <a:ea typeface="ＭＳ Ｐゴシック" charset="0"/>
              </a:defRPr>
            </a:lvl5pPr>
            <a:lvl6pPr marL="457200" eaLnBrk="0" fontAlgn="base" hangingPunct="0">
              <a:spcBef>
                <a:spcPct val="0"/>
              </a:spcBef>
              <a:spcAft>
                <a:spcPct val="0"/>
              </a:spcAft>
              <a:defRPr sz="2500">
                <a:solidFill>
                  <a:schemeClr val="tx1"/>
                </a:solidFill>
                <a:latin typeface="Arial" charset="0"/>
                <a:ea typeface="ＭＳ Ｐゴシック" charset="0"/>
              </a:defRPr>
            </a:lvl6pPr>
            <a:lvl7pPr marL="914400" eaLnBrk="0" fontAlgn="base" hangingPunct="0">
              <a:spcBef>
                <a:spcPct val="0"/>
              </a:spcBef>
              <a:spcAft>
                <a:spcPct val="0"/>
              </a:spcAft>
              <a:defRPr sz="2500">
                <a:solidFill>
                  <a:schemeClr val="tx1"/>
                </a:solidFill>
                <a:latin typeface="Arial" charset="0"/>
                <a:ea typeface="ＭＳ Ｐゴシック" charset="0"/>
              </a:defRPr>
            </a:lvl7pPr>
            <a:lvl8pPr marL="1371600" eaLnBrk="0" fontAlgn="base" hangingPunct="0">
              <a:spcBef>
                <a:spcPct val="0"/>
              </a:spcBef>
              <a:spcAft>
                <a:spcPct val="0"/>
              </a:spcAft>
              <a:defRPr sz="2500">
                <a:solidFill>
                  <a:schemeClr val="tx1"/>
                </a:solidFill>
                <a:latin typeface="Arial" charset="0"/>
                <a:ea typeface="ＭＳ Ｐゴシック" charset="0"/>
              </a:defRPr>
            </a:lvl8pPr>
            <a:lvl9pPr marL="1828800" eaLnBrk="0" fontAlgn="base" hangingPunct="0">
              <a:spcBef>
                <a:spcPct val="0"/>
              </a:spcBef>
              <a:spcAft>
                <a:spcPct val="0"/>
              </a:spcAft>
              <a:defRPr sz="2500">
                <a:solidFill>
                  <a:schemeClr val="tx1"/>
                </a:solidFill>
                <a:latin typeface="Arial" charset="0"/>
                <a:ea typeface="ＭＳ Ｐゴシック" charset="0"/>
              </a:defRPr>
            </a:lvl9pPr>
          </a:lstStyle>
          <a:p>
            <a:pPr>
              <a:spcBef>
                <a:spcPct val="50000"/>
              </a:spcBef>
            </a:pPr>
            <a:r>
              <a:rPr lang="en-US" sz="2400">
                <a:solidFill>
                  <a:srgbClr val="81FF76"/>
                </a:solidFill>
                <a:latin typeface="Courier" charset="0"/>
              </a:rPr>
              <a:t>* *</a:t>
            </a:r>
            <a:r>
              <a:rPr lang="en-US" sz="2400">
                <a:solidFill>
                  <a:srgbClr val="FFFF66"/>
                </a:solidFill>
                <a:latin typeface="Courier" charset="0"/>
              </a:rPr>
              <a:t> </a:t>
            </a:r>
            <a:r>
              <a:rPr lang="en-US" sz="2400">
                <a:solidFill>
                  <a:srgbClr val="FF8000"/>
                </a:solidFill>
                <a:latin typeface="Courier" charset="0"/>
              </a:rPr>
              <a:t>* </a:t>
            </a:r>
            <a:r>
              <a:rPr lang="en-US" sz="2400">
                <a:solidFill>
                  <a:srgbClr val="FFFF66"/>
                </a:solidFill>
                <a:latin typeface="Courier" charset="0"/>
              </a:rPr>
              <a:t>. . . </a:t>
            </a:r>
            <a:r>
              <a:rPr lang="en-US" sz="2400">
                <a:solidFill>
                  <a:srgbClr val="81FF76"/>
                </a:solidFill>
                <a:latin typeface="Courier" charset="0"/>
              </a:rPr>
              <a:t>. </a:t>
            </a:r>
            <a:r>
              <a:rPr lang="en-US" sz="2400">
                <a:solidFill>
                  <a:srgbClr val="FF8000"/>
                </a:solidFill>
                <a:latin typeface="Courier" charset="0"/>
              </a:rPr>
              <a:t>.</a:t>
            </a:r>
          </a:p>
        </p:txBody>
      </p:sp>
      <p:sp>
        <p:nvSpPr>
          <p:cNvPr id="249886" name="Text Box 30"/>
          <p:cNvSpPr txBox="1">
            <a:spLocks noChangeArrowheads="1"/>
          </p:cNvSpPr>
          <p:nvPr/>
        </p:nvSpPr>
        <p:spPr bwMode="auto">
          <a:xfrm>
            <a:off x="685514" y="6401361"/>
            <a:ext cx="184727" cy="461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22" tIns="45662" rIns="91322" bIns="45662">
            <a:spAutoFit/>
          </a:bodyPr>
          <a:lstStyle>
            <a:lvl1pPr eaLnBrk="0" hangingPunct="0">
              <a:defRPr sz="2500">
                <a:solidFill>
                  <a:schemeClr val="tx1"/>
                </a:solidFill>
                <a:latin typeface="Arial" charset="0"/>
                <a:ea typeface="ＭＳ Ｐゴシック" charset="0"/>
                <a:cs typeface="ＭＳ Ｐゴシック" charset="0"/>
              </a:defRPr>
            </a:lvl1pPr>
            <a:lvl2pPr marL="37931725" indent="-37474525" eaLnBrk="0" hangingPunct="0">
              <a:defRPr sz="2500">
                <a:solidFill>
                  <a:schemeClr val="tx1"/>
                </a:solidFill>
                <a:latin typeface="Arial" charset="0"/>
                <a:ea typeface="ＭＳ Ｐゴシック" charset="0"/>
              </a:defRPr>
            </a:lvl2pPr>
            <a:lvl3pPr eaLnBrk="0" hangingPunct="0">
              <a:defRPr sz="2500">
                <a:solidFill>
                  <a:schemeClr val="tx1"/>
                </a:solidFill>
                <a:latin typeface="Arial" charset="0"/>
                <a:ea typeface="ＭＳ Ｐゴシック" charset="0"/>
              </a:defRPr>
            </a:lvl3pPr>
            <a:lvl4pPr eaLnBrk="0" hangingPunct="0">
              <a:defRPr sz="2500">
                <a:solidFill>
                  <a:schemeClr val="tx1"/>
                </a:solidFill>
                <a:latin typeface="Arial" charset="0"/>
                <a:ea typeface="ＭＳ Ｐゴシック" charset="0"/>
              </a:defRPr>
            </a:lvl4pPr>
            <a:lvl5pPr eaLnBrk="0" hangingPunct="0">
              <a:defRPr sz="2500">
                <a:solidFill>
                  <a:schemeClr val="tx1"/>
                </a:solidFill>
                <a:latin typeface="Arial" charset="0"/>
                <a:ea typeface="ＭＳ Ｐゴシック" charset="0"/>
              </a:defRPr>
            </a:lvl5pPr>
            <a:lvl6pPr marL="457200" eaLnBrk="0" fontAlgn="base" hangingPunct="0">
              <a:spcBef>
                <a:spcPct val="0"/>
              </a:spcBef>
              <a:spcAft>
                <a:spcPct val="0"/>
              </a:spcAft>
              <a:defRPr sz="2500">
                <a:solidFill>
                  <a:schemeClr val="tx1"/>
                </a:solidFill>
                <a:latin typeface="Arial" charset="0"/>
                <a:ea typeface="ＭＳ Ｐゴシック" charset="0"/>
              </a:defRPr>
            </a:lvl6pPr>
            <a:lvl7pPr marL="914400" eaLnBrk="0" fontAlgn="base" hangingPunct="0">
              <a:spcBef>
                <a:spcPct val="0"/>
              </a:spcBef>
              <a:spcAft>
                <a:spcPct val="0"/>
              </a:spcAft>
              <a:defRPr sz="2500">
                <a:solidFill>
                  <a:schemeClr val="tx1"/>
                </a:solidFill>
                <a:latin typeface="Arial" charset="0"/>
                <a:ea typeface="ＭＳ Ｐゴシック" charset="0"/>
              </a:defRPr>
            </a:lvl7pPr>
            <a:lvl8pPr marL="1371600" eaLnBrk="0" fontAlgn="base" hangingPunct="0">
              <a:spcBef>
                <a:spcPct val="0"/>
              </a:spcBef>
              <a:spcAft>
                <a:spcPct val="0"/>
              </a:spcAft>
              <a:defRPr sz="2500">
                <a:solidFill>
                  <a:schemeClr val="tx1"/>
                </a:solidFill>
                <a:latin typeface="Arial" charset="0"/>
                <a:ea typeface="ＭＳ Ｐゴシック" charset="0"/>
              </a:defRPr>
            </a:lvl8pPr>
            <a:lvl9pPr marL="1828800" eaLnBrk="0" fontAlgn="base" hangingPunct="0">
              <a:spcBef>
                <a:spcPct val="0"/>
              </a:spcBef>
              <a:spcAft>
                <a:spcPct val="0"/>
              </a:spcAft>
              <a:defRPr sz="2500">
                <a:solidFill>
                  <a:schemeClr val="tx1"/>
                </a:solidFill>
                <a:latin typeface="Arial" charset="0"/>
                <a:ea typeface="ＭＳ Ｐゴシック" charset="0"/>
              </a:defRPr>
            </a:lvl9pPr>
          </a:lstStyle>
          <a:p>
            <a:pPr>
              <a:spcBef>
                <a:spcPct val="50000"/>
              </a:spcBef>
            </a:pPr>
            <a:endParaRPr lang="en-US" sz="2400" b="0">
              <a:solidFill>
                <a:srgbClr val="FFFF66"/>
              </a:solidFill>
            </a:endParaRPr>
          </a:p>
        </p:txBody>
      </p:sp>
      <p:sp>
        <p:nvSpPr>
          <p:cNvPr id="249887" name="Text Box 31"/>
          <p:cNvSpPr txBox="1">
            <a:spLocks noChangeArrowheads="1"/>
          </p:cNvSpPr>
          <p:nvPr/>
        </p:nvSpPr>
        <p:spPr bwMode="auto">
          <a:xfrm>
            <a:off x="5238750" y="5116887"/>
            <a:ext cx="3352512" cy="823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22" tIns="45662" rIns="91322" bIns="45662">
            <a:spAutoFit/>
          </a:bodyPr>
          <a:lstStyle>
            <a:lvl1pPr eaLnBrk="0" hangingPunct="0">
              <a:defRPr sz="2500">
                <a:solidFill>
                  <a:schemeClr val="tx1"/>
                </a:solidFill>
                <a:latin typeface="Arial" charset="0"/>
                <a:ea typeface="ＭＳ Ｐゴシック" charset="0"/>
                <a:cs typeface="ＭＳ Ｐゴシック" charset="0"/>
              </a:defRPr>
            </a:lvl1pPr>
            <a:lvl2pPr marL="37931725" indent="-37474525" eaLnBrk="0" hangingPunct="0">
              <a:defRPr sz="2500">
                <a:solidFill>
                  <a:schemeClr val="tx1"/>
                </a:solidFill>
                <a:latin typeface="Arial" charset="0"/>
                <a:ea typeface="ＭＳ Ｐゴシック" charset="0"/>
              </a:defRPr>
            </a:lvl2pPr>
            <a:lvl3pPr eaLnBrk="0" hangingPunct="0">
              <a:defRPr sz="2500">
                <a:solidFill>
                  <a:schemeClr val="tx1"/>
                </a:solidFill>
                <a:latin typeface="Arial" charset="0"/>
                <a:ea typeface="ＭＳ Ｐゴシック" charset="0"/>
              </a:defRPr>
            </a:lvl3pPr>
            <a:lvl4pPr eaLnBrk="0" hangingPunct="0">
              <a:defRPr sz="2500">
                <a:solidFill>
                  <a:schemeClr val="tx1"/>
                </a:solidFill>
                <a:latin typeface="Arial" charset="0"/>
                <a:ea typeface="ＭＳ Ｐゴシック" charset="0"/>
              </a:defRPr>
            </a:lvl4pPr>
            <a:lvl5pPr eaLnBrk="0" hangingPunct="0">
              <a:defRPr sz="2500">
                <a:solidFill>
                  <a:schemeClr val="tx1"/>
                </a:solidFill>
                <a:latin typeface="Arial" charset="0"/>
                <a:ea typeface="ＭＳ Ｐゴシック" charset="0"/>
              </a:defRPr>
            </a:lvl5pPr>
            <a:lvl6pPr marL="457200" eaLnBrk="0" fontAlgn="base" hangingPunct="0">
              <a:spcBef>
                <a:spcPct val="0"/>
              </a:spcBef>
              <a:spcAft>
                <a:spcPct val="0"/>
              </a:spcAft>
              <a:defRPr sz="2500">
                <a:solidFill>
                  <a:schemeClr val="tx1"/>
                </a:solidFill>
                <a:latin typeface="Arial" charset="0"/>
                <a:ea typeface="ＭＳ Ｐゴシック" charset="0"/>
              </a:defRPr>
            </a:lvl6pPr>
            <a:lvl7pPr marL="914400" eaLnBrk="0" fontAlgn="base" hangingPunct="0">
              <a:spcBef>
                <a:spcPct val="0"/>
              </a:spcBef>
              <a:spcAft>
                <a:spcPct val="0"/>
              </a:spcAft>
              <a:defRPr sz="2500">
                <a:solidFill>
                  <a:schemeClr val="tx1"/>
                </a:solidFill>
                <a:latin typeface="Arial" charset="0"/>
                <a:ea typeface="ＭＳ Ｐゴシック" charset="0"/>
              </a:defRPr>
            </a:lvl7pPr>
            <a:lvl8pPr marL="1371600" eaLnBrk="0" fontAlgn="base" hangingPunct="0">
              <a:spcBef>
                <a:spcPct val="0"/>
              </a:spcBef>
              <a:spcAft>
                <a:spcPct val="0"/>
              </a:spcAft>
              <a:defRPr sz="2500">
                <a:solidFill>
                  <a:schemeClr val="tx1"/>
                </a:solidFill>
                <a:latin typeface="Arial" charset="0"/>
                <a:ea typeface="ＭＳ Ｐゴシック" charset="0"/>
              </a:defRPr>
            </a:lvl8pPr>
            <a:lvl9pPr marL="1828800" eaLnBrk="0" fontAlgn="base" hangingPunct="0">
              <a:spcBef>
                <a:spcPct val="0"/>
              </a:spcBef>
              <a:spcAft>
                <a:spcPct val="0"/>
              </a:spcAft>
              <a:defRPr sz="2500">
                <a:solidFill>
                  <a:schemeClr val="tx1"/>
                </a:solidFill>
                <a:latin typeface="Arial" charset="0"/>
                <a:ea typeface="ＭＳ Ｐゴシック" charset="0"/>
              </a:defRPr>
            </a:lvl9pPr>
          </a:lstStyle>
          <a:p>
            <a:pPr>
              <a:spcBef>
                <a:spcPct val="50000"/>
              </a:spcBef>
            </a:pPr>
            <a:r>
              <a:rPr lang="en-US" sz="2400">
                <a:solidFill>
                  <a:srgbClr val="FF8000"/>
                </a:solidFill>
                <a:latin typeface="Courier" charset="0"/>
              </a:rPr>
              <a:t>Orange</a:t>
            </a:r>
            <a:r>
              <a:rPr lang="en-US" sz="2400">
                <a:solidFill>
                  <a:srgbClr val="81FF76"/>
                </a:solidFill>
                <a:latin typeface="Courier" charset="0"/>
              </a:rPr>
              <a:t> vs Rest</a:t>
            </a:r>
            <a:br>
              <a:rPr lang="en-US" sz="2400">
                <a:solidFill>
                  <a:srgbClr val="81FF76"/>
                </a:solidFill>
                <a:latin typeface="Courier" charset="0"/>
              </a:rPr>
            </a:br>
            <a:r>
              <a:rPr lang="en-US" sz="2400">
                <a:solidFill>
                  <a:srgbClr val="81FF76"/>
                </a:solidFill>
                <a:latin typeface="Courier" charset="0"/>
              </a:rPr>
              <a:t>. .</a:t>
            </a:r>
            <a:r>
              <a:rPr lang="en-US" sz="2400">
                <a:solidFill>
                  <a:srgbClr val="FFFF66"/>
                </a:solidFill>
                <a:latin typeface="Courier" charset="0"/>
              </a:rPr>
              <a:t> </a:t>
            </a:r>
            <a:r>
              <a:rPr lang="en-US" sz="2400">
                <a:solidFill>
                  <a:srgbClr val="FF8000"/>
                </a:solidFill>
                <a:latin typeface="Courier" charset="0"/>
              </a:rPr>
              <a:t>* </a:t>
            </a:r>
            <a:r>
              <a:rPr lang="en-US" sz="2400">
                <a:solidFill>
                  <a:srgbClr val="FFFF66"/>
                </a:solidFill>
                <a:latin typeface="Courier" charset="0"/>
              </a:rPr>
              <a:t>. . . </a:t>
            </a:r>
            <a:r>
              <a:rPr lang="en-US" sz="2400">
                <a:solidFill>
                  <a:srgbClr val="81FF76"/>
                </a:solidFill>
                <a:latin typeface="Courier" charset="0"/>
              </a:rPr>
              <a:t>.</a:t>
            </a:r>
            <a:r>
              <a:rPr lang="en-US" sz="2400">
                <a:solidFill>
                  <a:srgbClr val="FFFF66"/>
                </a:solidFill>
                <a:latin typeface="Courier" charset="0"/>
              </a:rPr>
              <a:t> </a:t>
            </a:r>
            <a:r>
              <a:rPr lang="en-US" sz="2400">
                <a:solidFill>
                  <a:srgbClr val="FF8000"/>
                </a:solidFill>
                <a:latin typeface="Courier" charset="0"/>
              </a:rPr>
              <a:t>*</a:t>
            </a:r>
          </a:p>
        </p:txBody>
      </p:sp>
      <p:sp>
        <p:nvSpPr>
          <p:cNvPr id="249888" name="Text Box 32"/>
          <p:cNvSpPr txBox="1">
            <a:spLocks noChangeArrowheads="1"/>
          </p:cNvSpPr>
          <p:nvPr/>
        </p:nvSpPr>
        <p:spPr bwMode="auto">
          <a:xfrm>
            <a:off x="5271945" y="3378574"/>
            <a:ext cx="3352511" cy="823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22" tIns="45662" rIns="91322" bIns="45662">
            <a:spAutoFit/>
          </a:bodyPr>
          <a:lstStyle>
            <a:lvl1pPr eaLnBrk="0" hangingPunct="0">
              <a:defRPr sz="2500">
                <a:solidFill>
                  <a:schemeClr val="tx1"/>
                </a:solidFill>
                <a:latin typeface="Arial" charset="0"/>
                <a:ea typeface="ＭＳ Ｐゴシック" charset="0"/>
                <a:cs typeface="ＭＳ Ｐゴシック" charset="0"/>
              </a:defRPr>
            </a:lvl1pPr>
            <a:lvl2pPr marL="37931725" indent="-37474525" eaLnBrk="0" hangingPunct="0">
              <a:defRPr sz="2500">
                <a:solidFill>
                  <a:schemeClr val="tx1"/>
                </a:solidFill>
                <a:latin typeface="Arial" charset="0"/>
                <a:ea typeface="ＭＳ Ｐゴシック" charset="0"/>
              </a:defRPr>
            </a:lvl2pPr>
            <a:lvl3pPr eaLnBrk="0" hangingPunct="0">
              <a:defRPr sz="2500">
                <a:solidFill>
                  <a:schemeClr val="tx1"/>
                </a:solidFill>
                <a:latin typeface="Arial" charset="0"/>
                <a:ea typeface="ＭＳ Ｐゴシック" charset="0"/>
              </a:defRPr>
            </a:lvl3pPr>
            <a:lvl4pPr eaLnBrk="0" hangingPunct="0">
              <a:defRPr sz="2500">
                <a:solidFill>
                  <a:schemeClr val="tx1"/>
                </a:solidFill>
                <a:latin typeface="Arial" charset="0"/>
                <a:ea typeface="ＭＳ Ｐゴシック" charset="0"/>
              </a:defRPr>
            </a:lvl4pPr>
            <a:lvl5pPr eaLnBrk="0" hangingPunct="0">
              <a:defRPr sz="2500">
                <a:solidFill>
                  <a:schemeClr val="tx1"/>
                </a:solidFill>
                <a:latin typeface="Arial" charset="0"/>
                <a:ea typeface="ＭＳ Ｐゴシック" charset="0"/>
              </a:defRPr>
            </a:lvl5pPr>
            <a:lvl6pPr marL="457200" eaLnBrk="0" fontAlgn="base" hangingPunct="0">
              <a:spcBef>
                <a:spcPct val="0"/>
              </a:spcBef>
              <a:spcAft>
                <a:spcPct val="0"/>
              </a:spcAft>
              <a:defRPr sz="2500">
                <a:solidFill>
                  <a:schemeClr val="tx1"/>
                </a:solidFill>
                <a:latin typeface="Arial" charset="0"/>
                <a:ea typeface="ＭＳ Ｐゴシック" charset="0"/>
              </a:defRPr>
            </a:lvl6pPr>
            <a:lvl7pPr marL="914400" eaLnBrk="0" fontAlgn="base" hangingPunct="0">
              <a:spcBef>
                <a:spcPct val="0"/>
              </a:spcBef>
              <a:spcAft>
                <a:spcPct val="0"/>
              </a:spcAft>
              <a:defRPr sz="2500">
                <a:solidFill>
                  <a:schemeClr val="tx1"/>
                </a:solidFill>
                <a:latin typeface="Arial" charset="0"/>
                <a:ea typeface="ＭＳ Ｐゴシック" charset="0"/>
              </a:defRPr>
            </a:lvl7pPr>
            <a:lvl8pPr marL="1371600" eaLnBrk="0" fontAlgn="base" hangingPunct="0">
              <a:spcBef>
                <a:spcPct val="0"/>
              </a:spcBef>
              <a:spcAft>
                <a:spcPct val="0"/>
              </a:spcAft>
              <a:defRPr sz="2500">
                <a:solidFill>
                  <a:schemeClr val="tx1"/>
                </a:solidFill>
                <a:latin typeface="Arial" charset="0"/>
                <a:ea typeface="ＭＳ Ｐゴシック" charset="0"/>
              </a:defRPr>
            </a:lvl8pPr>
            <a:lvl9pPr marL="1828800" eaLnBrk="0" fontAlgn="base" hangingPunct="0">
              <a:spcBef>
                <a:spcPct val="0"/>
              </a:spcBef>
              <a:spcAft>
                <a:spcPct val="0"/>
              </a:spcAft>
              <a:defRPr sz="2500">
                <a:solidFill>
                  <a:schemeClr val="tx1"/>
                </a:solidFill>
                <a:latin typeface="Arial" charset="0"/>
                <a:ea typeface="ＭＳ Ｐゴシック" charset="0"/>
              </a:defRPr>
            </a:lvl9pPr>
          </a:lstStyle>
          <a:p>
            <a:pPr>
              <a:spcBef>
                <a:spcPct val="50000"/>
              </a:spcBef>
            </a:pPr>
            <a:r>
              <a:rPr lang="en-US" sz="2400">
                <a:solidFill>
                  <a:srgbClr val="FFFF66"/>
                </a:solidFill>
                <a:latin typeface="Courier" charset="0"/>
              </a:rPr>
              <a:t>Yellow</a:t>
            </a:r>
            <a:r>
              <a:rPr lang="en-US" sz="2400">
                <a:solidFill>
                  <a:srgbClr val="81FF76"/>
                </a:solidFill>
                <a:latin typeface="Courier" charset="0"/>
              </a:rPr>
              <a:t> </a:t>
            </a:r>
            <a:r>
              <a:rPr lang="en-US" sz="2400" i="1">
                <a:solidFill>
                  <a:srgbClr val="81FF76"/>
                </a:solidFill>
                <a:latin typeface="Courier" charset="0"/>
              </a:rPr>
              <a:t>vs</a:t>
            </a:r>
            <a:r>
              <a:rPr lang="en-US" sz="2400">
                <a:solidFill>
                  <a:srgbClr val="81FF76"/>
                </a:solidFill>
                <a:latin typeface="Courier" charset="0"/>
              </a:rPr>
              <a:t> Rest </a:t>
            </a:r>
            <a:br>
              <a:rPr lang="en-US" sz="2400">
                <a:solidFill>
                  <a:srgbClr val="81FF76"/>
                </a:solidFill>
                <a:latin typeface="Courier" charset="0"/>
              </a:rPr>
            </a:br>
            <a:r>
              <a:rPr lang="en-US" sz="2400">
                <a:solidFill>
                  <a:srgbClr val="81FF76"/>
                </a:solidFill>
                <a:latin typeface="Courier" charset="0"/>
              </a:rPr>
              <a:t>* *</a:t>
            </a:r>
            <a:r>
              <a:rPr lang="en-US" sz="2400">
                <a:solidFill>
                  <a:srgbClr val="FFFF66"/>
                </a:solidFill>
                <a:latin typeface="Courier" charset="0"/>
              </a:rPr>
              <a:t> </a:t>
            </a:r>
            <a:r>
              <a:rPr lang="en-US" sz="2400">
                <a:solidFill>
                  <a:srgbClr val="FF8000"/>
                </a:solidFill>
                <a:latin typeface="Courier" charset="0"/>
              </a:rPr>
              <a:t>* </a:t>
            </a:r>
            <a:r>
              <a:rPr lang="en-US" sz="2400">
                <a:solidFill>
                  <a:srgbClr val="FFFF66"/>
                </a:solidFill>
                <a:latin typeface="Courier" charset="0"/>
              </a:rPr>
              <a:t>. . . </a:t>
            </a:r>
            <a:r>
              <a:rPr lang="en-US" sz="2400">
                <a:solidFill>
                  <a:srgbClr val="81FF76"/>
                </a:solidFill>
                <a:latin typeface="Courier" charset="0"/>
              </a:rPr>
              <a:t>*</a:t>
            </a:r>
            <a:r>
              <a:rPr lang="en-US" sz="2400">
                <a:solidFill>
                  <a:srgbClr val="FFFF66"/>
                </a:solidFill>
                <a:latin typeface="Courier" charset="0"/>
              </a:rPr>
              <a:t> </a:t>
            </a:r>
            <a:r>
              <a:rPr lang="en-US" sz="2400">
                <a:solidFill>
                  <a:srgbClr val="FF8000"/>
                </a:solidFill>
                <a:latin typeface="Courier" charset="0"/>
              </a:rPr>
              <a:t>*</a:t>
            </a:r>
          </a:p>
        </p:txBody>
      </p:sp>
      <p:sp>
        <p:nvSpPr>
          <p:cNvPr id="249889" name="Line 33"/>
          <p:cNvSpPr>
            <a:spLocks noChangeShapeType="1"/>
          </p:cNvSpPr>
          <p:nvPr/>
        </p:nvSpPr>
        <p:spPr bwMode="auto">
          <a:xfrm>
            <a:off x="6324023" y="1067360"/>
            <a:ext cx="229466" cy="381000"/>
          </a:xfrm>
          <a:prstGeom prst="line">
            <a:avLst/>
          </a:prstGeom>
          <a:noFill/>
          <a:ln w="76200">
            <a:solidFill>
              <a:srgbClr val="66FF33"/>
            </a:solidFill>
            <a:round/>
            <a:headEnd/>
            <a:tailEnd/>
          </a:ln>
          <a:extLst>
            <a:ext uri="{909E8E84-426E-40dd-AFC4-6F175D3DCCD1}">
              <a14:hiddenFill xmlns:a14="http://schemas.microsoft.com/office/drawing/2010/main">
                <a:noFill/>
              </a14:hiddenFill>
            </a:ext>
          </a:extLst>
        </p:spPr>
        <p:txBody>
          <a:bodyPr lIns="91322" tIns="45662" rIns="91322" bIns="45662"/>
          <a:lstStyle/>
          <a:p>
            <a:endParaRPr lang="en-US" sz="2200" b="0">
              <a:solidFill>
                <a:srgbClr val="FFFF66"/>
              </a:solidFill>
              <a:latin typeface="Arial" charset="0"/>
              <a:ea typeface="ＭＳ Ｐゴシック" charset="0"/>
              <a:cs typeface="ＭＳ Ｐゴシック" charset="0"/>
            </a:endParaRPr>
          </a:p>
        </p:txBody>
      </p:sp>
      <p:sp>
        <p:nvSpPr>
          <p:cNvPr id="249890" name="Line 34"/>
          <p:cNvSpPr>
            <a:spLocks noChangeShapeType="1"/>
          </p:cNvSpPr>
          <p:nvPr/>
        </p:nvSpPr>
        <p:spPr bwMode="auto">
          <a:xfrm>
            <a:off x="6400512" y="2438683"/>
            <a:ext cx="76488" cy="228319"/>
          </a:xfrm>
          <a:prstGeom prst="line">
            <a:avLst/>
          </a:prstGeom>
          <a:noFill/>
          <a:ln w="76200">
            <a:solidFill>
              <a:schemeClr val="bg1"/>
            </a:solidFill>
            <a:round/>
            <a:headEnd/>
            <a:tailEnd/>
          </a:ln>
          <a:extLst>
            <a:ext uri="{909E8E84-426E-40dd-AFC4-6F175D3DCCD1}">
              <a14:hiddenFill xmlns:a14="http://schemas.microsoft.com/office/drawing/2010/main">
                <a:noFill/>
              </a14:hiddenFill>
            </a:ext>
          </a:extLst>
        </p:spPr>
        <p:txBody>
          <a:bodyPr lIns="91322" tIns="45662" rIns="91322" bIns="45662"/>
          <a:lstStyle/>
          <a:p>
            <a:endParaRPr lang="en-US" sz="2200" b="0">
              <a:solidFill>
                <a:srgbClr val="FFFF66"/>
              </a:solidFill>
              <a:latin typeface="Arial" charset="0"/>
              <a:ea typeface="ＭＳ Ｐゴシック" charset="0"/>
              <a:cs typeface="ＭＳ Ｐゴシック" charset="0"/>
            </a:endParaRPr>
          </a:p>
        </p:txBody>
      </p:sp>
      <p:sp>
        <p:nvSpPr>
          <p:cNvPr id="249891" name="Line 35"/>
          <p:cNvSpPr>
            <a:spLocks noChangeShapeType="1"/>
          </p:cNvSpPr>
          <p:nvPr/>
        </p:nvSpPr>
        <p:spPr bwMode="auto">
          <a:xfrm flipV="1">
            <a:off x="5943025" y="2438683"/>
            <a:ext cx="457489" cy="456640"/>
          </a:xfrm>
          <a:prstGeom prst="line">
            <a:avLst/>
          </a:prstGeom>
          <a:noFill/>
          <a:ln w="76200">
            <a:solidFill>
              <a:srgbClr val="DBEB47"/>
            </a:solidFill>
            <a:round/>
            <a:headEnd/>
            <a:tailEnd/>
          </a:ln>
          <a:extLst>
            <a:ext uri="{909E8E84-426E-40dd-AFC4-6F175D3DCCD1}">
              <a14:hiddenFill xmlns:a14="http://schemas.microsoft.com/office/drawing/2010/main">
                <a:noFill/>
              </a14:hiddenFill>
            </a:ext>
          </a:extLst>
        </p:spPr>
        <p:txBody>
          <a:bodyPr lIns="91322" tIns="45662" rIns="91322" bIns="45662"/>
          <a:lstStyle/>
          <a:p>
            <a:endParaRPr lang="en-US" sz="2200" b="0">
              <a:solidFill>
                <a:srgbClr val="FFFF66"/>
              </a:solidFill>
              <a:latin typeface="Arial" charset="0"/>
              <a:ea typeface="ＭＳ Ｐゴシック" charset="0"/>
              <a:cs typeface="ＭＳ Ｐゴシック" charset="0"/>
            </a:endParaRPr>
          </a:p>
        </p:txBody>
      </p:sp>
      <p:sp>
        <p:nvSpPr>
          <p:cNvPr id="249892" name="Line 36"/>
          <p:cNvSpPr>
            <a:spLocks noChangeShapeType="1"/>
          </p:cNvSpPr>
          <p:nvPr/>
        </p:nvSpPr>
        <p:spPr bwMode="auto">
          <a:xfrm>
            <a:off x="6934489" y="2514320"/>
            <a:ext cx="381000" cy="458040"/>
          </a:xfrm>
          <a:prstGeom prst="line">
            <a:avLst/>
          </a:prstGeom>
          <a:noFill/>
          <a:ln w="76200">
            <a:solidFill>
              <a:srgbClr val="66FF33"/>
            </a:solidFill>
            <a:round/>
            <a:headEnd/>
            <a:tailEnd/>
          </a:ln>
          <a:extLst>
            <a:ext uri="{909E8E84-426E-40dd-AFC4-6F175D3DCCD1}">
              <a14:hiddenFill xmlns:a14="http://schemas.microsoft.com/office/drawing/2010/main">
                <a:noFill/>
              </a14:hiddenFill>
            </a:ext>
          </a:extLst>
        </p:spPr>
        <p:txBody>
          <a:bodyPr lIns="91322" tIns="45662" rIns="91322" bIns="45662"/>
          <a:lstStyle/>
          <a:p>
            <a:endParaRPr lang="en-US" sz="2200" b="0">
              <a:solidFill>
                <a:srgbClr val="FFFF66"/>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399406541"/>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7" name="Rectangle 2"/>
          <p:cNvSpPr>
            <a:spLocks noChangeArrowheads="1"/>
          </p:cNvSpPr>
          <p:nvPr/>
        </p:nvSpPr>
        <p:spPr bwMode="auto">
          <a:xfrm>
            <a:off x="1905003" y="609320"/>
            <a:ext cx="6964795" cy="6224868"/>
          </a:xfrm>
          <a:prstGeom prst="rect">
            <a:avLst/>
          </a:prstGeom>
          <a:solidFill>
            <a:schemeClr val="bg1"/>
          </a:solidFill>
          <a:ln w="9525">
            <a:solidFill>
              <a:schemeClr val="tx1"/>
            </a:solidFill>
            <a:miter lim="800000"/>
            <a:headEnd/>
            <a:tailEnd/>
          </a:ln>
        </p:spPr>
        <p:txBody>
          <a:bodyPr wrap="none" lIns="91322" tIns="45662" rIns="91322" bIns="45662" anchor="ctr"/>
          <a:lstStyle/>
          <a:p>
            <a:endParaRPr lang="en-US" b="0">
              <a:solidFill>
                <a:srgbClr val="FFFF66"/>
              </a:solidFill>
              <a:latin typeface="Arial" charset="0"/>
              <a:ea typeface="ＭＳ Ｐゴシック" charset="0"/>
              <a:cs typeface="ＭＳ Ｐゴシック" charset="0"/>
            </a:endParaRPr>
          </a:p>
        </p:txBody>
      </p:sp>
      <p:sp>
        <p:nvSpPr>
          <p:cNvPr id="251908" name="Text Box 3"/>
          <p:cNvSpPr txBox="1">
            <a:spLocks noChangeArrowheads="1"/>
          </p:cNvSpPr>
          <p:nvPr/>
        </p:nvSpPr>
        <p:spPr bwMode="auto">
          <a:xfrm>
            <a:off x="203491" y="113460"/>
            <a:ext cx="8832273" cy="461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22" tIns="45662" rIns="91322" bIns="45662">
            <a:spAutoFit/>
          </a:bodyPr>
          <a:lstStyle>
            <a:lvl1pPr eaLnBrk="0" hangingPunct="0">
              <a:defRPr sz="2500">
                <a:solidFill>
                  <a:schemeClr val="tx1"/>
                </a:solidFill>
                <a:latin typeface="Arial" charset="0"/>
                <a:ea typeface="ＭＳ Ｐゴシック" charset="0"/>
                <a:cs typeface="ＭＳ Ｐゴシック" charset="0"/>
              </a:defRPr>
            </a:lvl1pPr>
            <a:lvl2pPr marL="37931725" indent="-37474525" eaLnBrk="0" hangingPunct="0">
              <a:defRPr sz="2500">
                <a:solidFill>
                  <a:schemeClr val="tx1"/>
                </a:solidFill>
                <a:latin typeface="Arial" charset="0"/>
                <a:ea typeface="ＭＳ Ｐゴシック" charset="0"/>
              </a:defRPr>
            </a:lvl2pPr>
            <a:lvl3pPr eaLnBrk="0" hangingPunct="0">
              <a:defRPr sz="2500">
                <a:solidFill>
                  <a:schemeClr val="tx1"/>
                </a:solidFill>
                <a:latin typeface="Arial" charset="0"/>
                <a:ea typeface="ＭＳ Ｐゴシック" charset="0"/>
              </a:defRPr>
            </a:lvl3pPr>
            <a:lvl4pPr eaLnBrk="0" hangingPunct="0">
              <a:defRPr sz="2500">
                <a:solidFill>
                  <a:schemeClr val="tx1"/>
                </a:solidFill>
                <a:latin typeface="Arial" charset="0"/>
                <a:ea typeface="ＭＳ Ｐゴシック" charset="0"/>
              </a:defRPr>
            </a:lvl4pPr>
            <a:lvl5pPr eaLnBrk="0" hangingPunct="0">
              <a:defRPr sz="2500">
                <a:solidFill>
                  <a:schemeClr val="tx1"/>
                </a:solidFill>
                <a:latin typeface="Arial" charset="0"/>
                <a:ea typeface="ＭＳ Ｐゴシック" charset="0"/>
              </a:defRPr>
            </a:lvl5pPr>
            <a:lvl6pPr marL="457200" eaLnBrk="0" fontAlgn="base" hangingPunct="0">
              <a:spcBef>
                <a:spcPct val="0"/>
              </a:spcBef>
              <a:spcAft>
                <a:spcPct val="0"/>
              </a:spcAft>
              <a:defRPr sz="2500">
                <a:solidFill>
                  <a:schemeClr val="tx1"/>
                </a:solidFill>
                <a:latin typeface="Arial" charset="0"/>
                <a:ea typeface="ＭＳ Ｐゴシック" charset="0"/>
              </a:defRPr>
            </a:lvl6pPr>
            <a:lvl7pPr marL="914400" eaLnBrk="0" fontAlgn="base" hangingPunct="0">
              <a:spcBef>
                <a:spcPct val="0"/>
              </a:spcBef>
              <a:spcAft>
                <a:spcPct val="0"/>
              </a:spcAft>
              <a:defRPr sz="2500">
                <a:solidFill>
                  <a:schemeClr val="tx1"/>
                </a:solidFill>
                <a:latin typeface="Arial" charset="0"/>
                <a:ea typeface="ＭＳ Ｐゴシック" charset="0"/>
              </a:defRPr>
            </a:lvl7pPr>
            <a:lvl8pPr marL="1371600" eaLnBrk="0" fontAlgn="base" hangingPunct="0">
              <a:spcBef>
                <a:spcPct val="0"/>
              </a:spcBef>
              <a:spcAft>
                <a:spcPct val="0"/>
              </a:spcAft>
              <a:defRPr sz="2500">
                <a:solidFill>
                  <a:schemeClr val="tx1"/>
                </a:solidFill>
                <a:latin typeface="Arial" charset="0"/>
                <a:ea typeface="ＭＳ Ｐゴシック" charset="0"/>
              </a:defRPr>
            </a:lvl8pPr>
            <a:lvl9pPr marL="1828800" eaLnBrk="0" fontAlgn="base" hangingPunct="0">
              <a:spcBef>
                <a:spcPct val="0"/>
              </a:spcBef>
              <a:spcAft>
                <a:spcPct val="0"/>
              </a:spcAft>
              <a:defRPr sz="2500">
                <a:solidFill>
                  <a:schemeClr val="tx1"/>
                </a:solidFill>
                <a:latin typeface="Arial" charset="0"/>
                <a:ea typeface="ＭＳ Ｐゴシック" charset="0"/>
              </a:defRPr>
            </a:lvl9pPr>
          </a:lstStyle>
          <a:p>
            <a:pPr eaLnBrk="1" hangingPunct="1"/>
            <a:r>
              <a:rPr lang="ja-JP" altLang="en-US" sz="2400" b="0">
                <a:solidFill>
                  <a:srgbClr val="FFFF66"/>
                </a:solidFill>
                <a:cs typeface="Times New Roman" charset="0"/>
              </a:rPr>
              <a:t>“</a:t>
            </a:r>
            <a:r>
              <a:rPr lang="en-US" sz="2400" b="0">
                <a:solidFill>
                  <a:srgbClr val="FFFF66"/>
                </a:solidFill>
                <a:cs typeface="Times New Roman" charset="0"/>
              </a:rPr>
              <a:t>Lento</a:t>
            </a:r>
            <a:r>
              <a:rPr lang="ja-JP" altLang="en-US" sz="2400" b="0">
                <a:solidFill>
                  <a:srgbClr val="FFFF66"/>
                </a:solidFill>
                <a:cs typeface="Times New Roman" charset="0"/>
              </a:rPr>
              <a:t>”</a:t>
            </a:r>
            <a:r>
              <a:rPr lang="en-US" sz="2400" b="0">
                <a:solidFill>
                  <a:srgbClr val="FFFF66"/>
                </a:solidFill>
                <a:cs typeface="Times New Roman" charset="0"/>
              </a:rPr>
              <a:t>-plot of 34 supported</a:t>
            </a:r>
            <a:r>
              <a:rPr lang="en-US" sz="2400" b="0">
                <a:solidFill>
                  <a:srgbClr val="FFFF66"/>
                </a:solidFill>
              </a:rPr>
              <a:t> b</a:t>
            </a:r>
            <a:r>
              <a:rPr lang="en-US" sz="2400" b="0">
                <a:solidFill>
                  <a:srgbClr val="FFFF66"/>
                </a:solidFill>
                <a:cs typeface="Times New Roman" charset="0"/>
              </a:rPr>
              <a:t>ipartitions (out of 4082 possible)</a:t>
            </a:r>
          </a:p>
        </p:txBody>
      </p:sp>
      <p:sp>
        <p:nvSpPr>
          <p:cNvPr id="251909" name="Rectangle 4"/>
          <p:cNvSpPr>
            <a:spLocks noChangeArrowheads="1"/>
          </p:cNvSpPr>
          <p:nvPr/>
        </p:nvSpPr>
        <p:spPr bwMode="auto">
          <a:xfrm>
            <a:off x="106798" y="641537"/>
            <a:ext cx="1515341" cy="4137772"/>
          </a:xfrm>
          <a:prstGeom prst="rect">
            <a:avLst/>
          </a:prstGeom>
          <a:solidFill>
            <a:srgbClr val="66FFFF"/>
          </a:solidFill>
          <a:ln w="9525">
            <a:solidFill>
              <a:srgbClr val="000000"/>
            </a:solidFill>
            <a:miter lim="800000"/>
            <a:headEnd/>
            <a:tailEnd/>
          </a:ln>
        </p:spPr>
        <p:txBody>
          <a:bodyPr wrap="none" lIns="91322" tIns="45662" rIns="91322" bIns="45662" anchor="ctr"/>
          <a:lstStyle/>
          <a:p>
            <a:r>
              <a:rPr lang="en-US" sz="1400">
                <a:solidFill>
                  <a:srgbClr val="000000"/>
                </a:solidFill>
                <a:latin typeface="Arial" charset="0"/>
                <a:ea typeface="ＭＳ Ｐゴシック" charset="0"/>
                <a:cs typeface="ＭＳ Ｐゴシック" charset="0"/>
              </a:rPr>
              <a:t>13 gamma-</a:t>
            </a:r>
          </a:p>
          <a:p>
            <a:r>
              <a:rPr lang="en-US" sz="1400">
                <a:solidFill>
                  <a:srgbClr val="000000"/>
                </a:solidFill>
                <a:latin typeface="Arial" charset="0"/>
                <a:ea typeface="ＭＳ Ｐゴシック" charset="0"/>
                <a:cs typeface="ＭＳ Ｐゴシック" charset="0"/>
              </a:rPr>
              <a:t>proteobacterial </a:t>
            </a:r>
          </a:p>
          <a:p>
            <a:r>
              <a:rPr lang="en-US" sz="1400">
                <a:solidFill>
                  <a:srgbClr val="000000"/>
                </a:solidFill>
                <a:latin typeface="Arial" charset="0"/>
                <a:ea typeface="ＭＳ Ｐゴシック" charset="0"/>
                <a:cs typeface="ＭＳ Ｐゴシック" charset="0"/>
              </a:rPr>
              <a:t>genomes </a:t>
            </a:r>
            <a:br>
              <a:rPr lang="en-US" sz="1400">
                <a:solidFill>
                  <a:srgbClr val="000000"/>
                </a:solidFill>
                <a:latin typeface="Arial" charset="0"/>
                <a:ea typeface="ＭＳ Ｐゴシック" charset="0"/>
                <a:cs typeface="ＭＳ Ｐゴシック" charset="0"/>
              </a:rPr>
            </a:br>
            <a:r>
              <a:rPr lang="en-US" sz="1400" b="0">
                <a:solidFill>
                  <a:srgbClr val="000000"/>
                </a:solidFill>
                <a:latin typeface="Arial" charset="0"/>
                <a:ea typeface="ＭＳ Ｐゴシック" charset="0"/>
                <a:cs typeface="ＭＳ Ｐゴシック" charset="0"/>
              </a:rPr>
              <a:t>(258 putative </a:t>
            </a:r>
            <a:br>
              <a:rPr lang="en-US" sz="1400" b="0">
                <a:solidFill>
                  <a:srgbClr val="000000"/>
                </a:solidFill>
                <a:latin typeface="Arial" charset="0"/>
                <a:ea typeface="ＭＳ Ｐゴシック" charset="0"/>
                <a:cs typeface="ＭＳ Ｐゴシック" charset="0"/>
              </a:rPr>
            </a:br>
            <a:r>
              <a:rPr lang="en-US" sz="1400" b="0">
                <a:solidFill>
                  <a:srgbClr val="000000"/>
                </a:solidFill>
                <a:latin typeface="Arial" charset="0"/>
                <a:ea typeface="ＭＳ Ｐゴシック" charset="0"/>
                <a:cs typeface="ＭＳ Ｐゴシック" charset="0"/>
              </a:rPr>
              <a:t>orthologs):</a:t>
            </a:r>
          </a:p>
          <a:p>
            <a:endParaRPr lang="en-US" sz="1400">
              <a:solidFill>
                <a:srgbClr val="000000"/>
              </a:solidFill>
              <a:latin typeface="Arial" charset="0"/>
              <a:ea typeface="ＭＳ Ｐゴシック" charset="0"/>
              <a:cs typeface="ＭＳ Ｐゴシック" charset="0"/>
            </a:endParaRPr>
          </a:p>
          <a:p>
            <a:pPr>
              <a:buFontTx/>
              <a:buChar char="•"/>
            </a:pPr>
            <a:r>
              <a:rPr lang="en-US" sz="1400" b="0">
                <a:solidFill>
                  <a:srgbClr val="000000"/>
                </a:solidFill>
                <a:latin typeface="Arial" charset="0"/>
                <a:ea typeface="ＭＳ Ｐゴシック" charset="0"/>
                <a:cs typeface="ＭＳ Ｐゴシック" charset="0"/>
              </a:rPr>
              <a:t>E.coli</a:t>
            </a:r>
          </a:p>
          <a:p>
            <a:pPr>
              <a:buFontTx/>
              <a:buChar char="•"/>
            </a:pPr>
            <a:r>
              <a:rPr lang="en-US" sz="1400" b="0">
                <a:solidFill>
                  <a:srgbClr val="000000"/>
                </a:solidFill>
                <a:latin typeface="Arial" charset="0"/>
                <a:ea typeface="ＭＳ Ｐゴシック" charset="0"/>
                <a:cs typeface="ＭＳ Ｐゴシック" charset="0"/>
              </a:rPr>
              <a:t>Buchnera</a:t>
            </a:r>
          </a:p>
          <a:p>
            <a:pPr>
              <a:buFontTx/>
              <a:buChar char="•"/>
            </a:pPr>
            <a:r>
              <a:rPr lang="en-US" sz="1400" b="0">
                <a:solidFill>
                  <a:srgbClr val="000000"/>
                </a:solidFill>
                <a:latin typeface="Arial" charset="0"/>
                <a:ea typeface="ＭＳ Ｐゴシック" charset="0"/>
                <a:cs typeface="ＭＳ Ｐゴシック" charset="0"/>
              </a:rPr>
              <a:t>Haemophilus</a:t>
            </a:r>
          </a:p>
          <a:p>
            <a:pPr>
              <a:buFontTx/>
              <a:buChar char="•"/>
            </a:pPr>
            <a:r>
              <a:rPr lang="en-US" sz="1400" b="0">
                <a:solidFill>
                  <a:srgbClr val="000000"/>
                </a:solidFill>
                <a:latin typeface="Arial" charset="0"/>
                <a:ea typeface="ＭＳ Ｐゴシック" charset="0"/>
                <a:cs typeface="ＭＳ Ｐゴシック" charset="0"/>
              </a:rPr>
              <a:t>Pasteurella</a:t>
            </a:r>
          </a:p>
          <a:p>
            <a:pPr>
              <a:buFontTx/>
              <a:buChar char="•"/>
            </a:pPr>
            <a:r>
              <a:rPr lang="en-US" sz="1400" b="0">
                <a:solidFill>
                  <a:srgbClr val="000000"/>
                </a:solidFill>
                <a:latin typeface="Arial" charset="0"/>
                <a:ea typeface="ＭＳ Ｐゴシック" charset="0"/>
                <a:cs typeface="ＭＳ Ｐゴシック" charset="0"/>
              </a:rPr>
              <a:t>Salmonella</a:t>
            </a:r>
          </a:p>
          <a:p>
            <a:pPr>
              <a:buFontTx/>
              <a:buChar char="•"/>
            </a:pPr>
            <a:r>
              <a:rPr lang="en-US" sz="1400" b="0">
                <a:solidFill>
                  <a:srgbClr val="000000"/>
                </a:solidFill>
                <a:latin typeface="Arial" charset="0"/>
                <a:ea typeface="ＭＳ Ｐゴシック" charset="0"/>
                <a:cs typeface="ＭＳ Ｐゴシック" charset="0"/>
              </a:rPr>
              <a:t>Yersinia pestis </a:t>
            </a:r>
            <a:br>
              <a:rPr lang="en-US" sz="1400" b="0">
                <a:solidFill>
                  <a:srgbClr val="000000"/>
                </a:solidFill>
                <a:latin typeface="Arial" charset="0"/>
                <a:ea typeface="ＭＳ Ｐゴシック" charset="0"/>
                <a:cs typeface="ＭＳ Ｐゴシック" charset="0"/>
              </a:rPr>
            </a:br>
            <a:r>
              <a:rPr lang="en-US" sz="1400" b="0">
                <a:solidFill>
                  <a:srgbClr val="000000"/>
                </a:solidFill>
                <a:latin typeface="Arial" charset="0"/>
                <a:ea typeface="ＭＳ Ｐゴシック" charset="0"/>
                <a:cs typeface="ＭＳ Ｐゴシック" charset="0"/>
              </a:rPr>
              <a:t>  (2 strains)</a:t>
            </a:r>
          </a:p>
          <a:p>
            <a:pPr>
              <a:buFontTx/>
              <a:buChar char="•"/>
            </a:pPr>
            <a:r>
              <a:rPr lang="en-US" sz="1400" b="0">
                <a:solidFill>
                  <a:srgbClr val="000000"/>
                </a:solidFill>
                <a:latin typeface="Arial" charset="0"/>
                <a:ea typeface="ＭＳ Ｐゴシック" charset="0"/>
                <a:cs typeface="ＭＳ Ｐゴシック" charset="0"/>
              </a:rPr>
              <a:t>Vibrio</a:t>
            </a:r>
          </a:p>
          <a:p>
            <a:pPr>
              <a:buFontTx/>
              <a:buChar char="•"/>
            </a:pPr>
            <a:r>
              <a:rPr lang="en-US" sz="1400" b="0">
                <a:solidFill>
                  <a:srgbClr val="000000"/>
                </a:solidFill>
                <a:latin typeface="Arial" charset="0"/>
                <a:ea typeface="ＭＳ Ｐゴシック" charset="0"/>
                <a:cs typeface="ＭＳ Ｐゴシック" charset="0"/>
              </a:rPr>
              <a:t>Xanthomonas </a:t>
            </a:r>
            <a:br>
              <a:rPr lang="en-US" sz="1400" b="0">
                <a:solidFill>
                  <a:srgbClr val="000000"/>
                </a:solidFill>
                <a:latin typeface="Arial" charset="0"/>
                <a:ea typeface="ＭＳ Ｐゴシック" charset="0"/>
                <a:cs typeface="ＭＳ Ｐゴシック" charset="0"/>
              </a:rPr>
            </a:br>
            <a:r>
              <a:rPr lang="en-US" sz="1400" b="0">
                <a:solidFill>
                  <a:srgbClr val="000000"/>
                </a:solidFill>
                <a:latin typeface="Arial" charset="0"/>
                <a:ea typeface="ＭＳ Ｐゴシック" charset="0"/>
                <a:cs typeface="ＭＳ Ｐゴシック" charset="0"/>
              </a:rPr>
              <a:t>  (2 sp.)</a:t>
            </a:r>
          </a:p>
          <a:p>
            <a:pPr>
              <a:buFontTx/>
              <a:buChar char="•"/>
            </a:pPr>
            <a:r>
              <a:rPr lang="en-US" sz="1400" b="0">
                <a:solidFill>
                  <a:srgbClr val="000000"/>
                </a:solidFill>
                <a:latin typeface="Arial" charset="0"/>
                <a:ea typeface="ＭＳ Ｐゴシック" charset="0"/>
                <a:cs typeface="ＭＳ Ｐゴシック" charset="0"/>
              </a:rPr>
              <a:t>Pseudomonas</a:t>
            </a:r>
          </a:p>
          <a:p>
            <a:pPr>
              <a:buFontTx/>
              <a:buChar char="•"/>
            </a:pPr>
            <a:r>
              <a:rPr lang="en-US" sz="1400" b="0">
                <a:solidFill>
                  <a:srgbClr val="000000"/>
                </a:solidFill>
                <a:latin typeface="Arial" charset="0"/>
                <a:ea typeface="ＭＳ Ｐゴシック" charset="0"/>
                <a:cs typeface="ＭＳ Ｐゴシック" charset="0"/>
              </a:rPr>
              <a:t>Wigglesworthia</a:t>
            </a:r>
          </a:p>
        </p:txBody>
      </p:sp>
      <p:sp>
        <p:nvSpPr>
          <p:cNvPr id="251910" name="Rectangle 5"/>
          <p:cNvSpPr>
            <a:spLocks noChangeArrowheads="1"/>
          </p:cNvSpPr>
          <p:nvPr/>
        </p:nvSpPr>
        <p:spPr bwMode="auto">
          <a:xfrm>
            <a:off x="106798" y="4898372"/>
            <a:ext cx="1515341" cy="1748118"/>
          </a:xfrm>
          <a:prstGeom prst="rect">
            <a:avLst/>
          </a:prstGeom>
          <a:solidFill>
            <a:srgbClr val="FFFF99"/>
          </a:solidFill>
          <a:ln w="9525">
            <a:solidFill>
              <a:srgbClr val="FF0000"/>
            </a:solidFill>
            <a:miter lim="800000"/>
            <a:headEnd/>
            <a:tailEnd/>
          </a:ln>
        </p:spPr>
        <p:txBody>
          <a:bodyPr lIns="91322" tIns="45662" rIns="91322" bIns="45662" anchor="ctr"/>
          <a:lstStyle/>
          <a:p>
            <a:pPr algn="ctr"/>
            <a:r>
              <a:rPr lang="en-US" sz="1400">
                <a:solidFill>
                  <a:srgbClr val="FF0000"/>
                </a:solidFill>
                <a:latin typeface="Arial" charset="0"/>
                <a:ea typeface="ＭＳ Ｐゴシック" charset="0"/>
                <a:cs typeface="ＭＳ Ｐゴシック" charset="0"/>
              </a:rPr>
              <a:t>There are </a:t>
            </a:r>
            <a:r>
              <a:rPr lang="en-US" sz="1400">
                <a:solidFill>
                  <a:srgbClr val="FF0000"/>
                </a:solidFill>
                <a:latin typeface="Arial" charset="0"/>
                <a:ea typeface="ＭＳ Ｐゴシック" charset="0"/>
                <a:cs typeface="Times New Roman" charset="0"/>
              </a:rPr>
              <a:t>13,749,310,575 possible unrooted tree topologies</a:t>
            </a:r>
            <a:r>
              <a:rPr lang="en-US" sz="1400">
                <a:solidFill>
                  <a:srgbClr val="FF0000"/>
                </a:solidFill>
                <a:latin typeface="Arial" charset="0"/>
                <a:ea typeface="ＭＳ Ｐゴシック" charset="0"/>
                <a:cs typeface="ＭＳ Ｐゴシック" charset="0"/>
              </a:rPr>
              <a:t> for 13 genomes</a:t>
            </a:r>
          </a:p>
        </p:txBody>
      </p:sp>
      <p:pic>
        <p:nvPicPr>
          <p:cNvPr id="251911" name="Picture 6" descr="proteo_beano_plo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94901" y="633132"/>
            <a:ext cx="6248977" cy="6224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51906" name="Object 2"/>
          <p:cNvGraphicFramePr>
            <a:graphicFrameLocks noChangeAspect="1"/>
          </p:cNvGraphicFramePr>
          <p:nvPr/>
        </p:nvGraphicFramePr>
        <p:xfrm>
          <a:off x="7924512" y="869860"/>
          <a:ext cx="945284" cy="2025463"/>
        </p:xfrm>
        <a:graphic>
          <a:graphicData uri="http://schemas.openxmlformats.org/presentationml/2006/ole">
            <mc:AlternateContent xmlns:mc="http://schemas.openxmlformats.org/markup-compatibility/2006">
              <mc:Choice xmlns:v="urn:schemas-microsoft-com:vml" Requires="v">
                <p:oleObj spid="_x0000_s285704" name="Photo Editor Photo" r:id="rId5" imgW="746667" imgH="1600339" progId="">
                  <p:embed/>
                </p:oleObj>
              </mc:Choice>
              <mc:Fallback>
                <p:oleObj name="Photo Editor Photo" r:id="rId5" imgW="746667" imgH="1600339"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24512" y="869860"/>
                        <a:ext cx="945284" cy="2025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Tree>
    <p:extLst>
      <p:ext uri="{BB962C8B-B14F-4D97-AF65-F5344CB8AC3E}">
        <p14:creationId xmlns:p14="http://schemas.microsoft.com/office/powerpoint/2010/main" val="1009467982"/>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2"/>
          <p:cNvSpPr>
            <a:spLocks noGrp="1" noChangeArrowheads="1"/>
          </p:cNvSpPr>
          <p:nvPr>
            <p:ph type="title"/>
          </p:nvPr>
        </p:nvSpPr>
        <p:spPr>
          <a:xfrm>
            <a:off x="0" y="0"/>
            <a:ext cx="8458200" cy="1143000"/>
          </a:xfrm>
        </p:spPr>
        <p:txBody>
          <a:bodyPr/>
          <a:lstStyle/>
          <a:p>
            <a:pPr algn="l"/>
            <a:r>
              <a:rPr lang="en-US" dirty="0" smtClean="0"/>
              <a:t>Old Perl assignments </a:t>
            </a:r>
            <a:endParaRPr lang="en-US" dirty="0"/>
          </a:p>
        </p:txBody>
      </p:sp>
      <p:sp>
        <p:nvSpPr>
          <p:cNvPr id="269315" name="Text Box 3"/>
          <p:cNvSpPr txBox="1">
            <a:spLocks noChangeArrowheads="1"/>
          </p:cNvSpPr>
          <p:nvPr/>
        </p:nvSpPr>
        <p:spPr bwMode="auto">
          <a:xfrm>
            <a:off x="441330" y="1066800"/>
            <a:ext cx="7788275" cy="4893635"/>
          </a:xfrm>
          <a:prstGeom prst="rect">
            <a:avLst/>
          </a:prstGeom>
          <a:noFill/>
          <a:ln w="9525">
            <a:noFill/>
            <a:miter lim="800000"/>
            <a:headEnd/>
            <a:tailEnd/>
          </a:ln>
          <a:effectLst/>
        </p:spPr>
        <p:txBody>
          <a:bodyPr lIns="91387" tIns="45693" rIns="91387" bIns="45693">
            <a:prstTxWarp prst="textNoShape">
              <a:avLst/>
            </a:prstTxWarp>
            <a:spAutoFit/>
          </a:bodyPr>
          <a:lstStyle/>
          <a:p>
            <a:r>
              <a:rPr lang="en-US" dirty="0"/>
              <a:t>Write a script that takes all </a:t>
            </a:r>
            <a:r>
              <a:rPr lang="en-US" dirty="0" err="1"/>
              <a:t>phylip</a:t>
            </a:r>
            <a:r>
              <a:rPr lang="en-US" dirty="0"/>
              <a:t> </a:t>
            </a:r>
            <a:r>
              <a:rPr lang="en-US" dirty="0" err="1"/>
              <a:t>formated</a:t>
            </a:r>
            <a:r>
              <a:rPr lang="en-US" dirty="0"/>
              <a:t> aligned multiple sequence files present in a directory, and </a:t>
            </a:r>
            <a:r>
              <a:rPr lang="en-US" dirty="0" err="1"/>
              <a:t>performes</a:t>
            </a:r>
            <a:r>
              <a:rPr lang="en-US" dirty="0"/>
              <a:t> a bootstrap analyses using maximum parsimony.  </a:t>
            </a:r>
          </a:p>
          <a:p>
            <a:endParaRPr lang="en-US" dirty="0"/>
          </a:p>
          <a:p>
            <a:r>
              <a:rPr lang="en-US" dirty="0"/>
              <a:t>Files you might want to use are </a:t>
            </a:r>
            <a:r>
              <a:rPr lang="en-US" dirty="0" err="1"/>
              <a:t>A.fa</a:t>
            </a:r>
            <a:r>
              <a:rPr lang="en-US" dirty="0"/>
              <a:t>, </a:t>
            </a:r>
            <a:r>
              <a:rPr lang="en-US" dirty="0" err="1"/>
              <a:t>B.fa</a:t>
            </a:r>
            <a:r>
              <a:rPr lang="en-US" dirty="0"/>
              <a:t>, </a:t>
            </a:r>
            <a:r>
              <a:rPr lang="en-US" dirty="0" err="1"/>
              <a:t>alpha.fa</a:t>
            </a:r>
            <a:r>
              <a:rPr lang="en-US" dirty="0"/>
              <a:t>, </a:t>
            </a:r>
            <a:r>
              <a:rPr lang="en-US" dirty="0" err="1"/>
              <a:t>beta.fa</a:t>
            </a:r>
            <a:r>
              <a:rPr lang="en-US" dirty="0"/>
              <a:t>, and </a:t>
            </a:r>
            <a:r>
              <a:rPr lang="en-US" dirty="0" err="1"/>
              <a:t>atp_all.phy</a:t>
            </a:r>
            <a:r>
              <a:rPr lang="en-US" dirty="0"/>
              <a:t>.  </a:t>
            </a:r>
            <a:r>
              <a:rPr lang="en-US" dirty="0">
                <a:solidFill>
                  <a:schemeClr val="hlink"/>
                </a:solidFill>
              </a:rPr>
              <a:t>BUT</a:t>
            </a:r>
            <a:r>
              <a:rPr lang="en-US" dirty="0"/>
              <a:t> you first have to convert them to </a:t>
            </a:r>
            <a:r>
              <a:rPr lang="en-US" dirty="0" err="1"/>
              <a:t>phylip</a:t>
            </a:r>
            <a:r>
              <a:rPr lang="en-US" dirty="0"/>
              <a:t> format </a:t>
            </a:r>
            <a:r>
              <a:rPr lang="en-US" dirty="0">
                <a:solidFill>
                  <a:schemeClr val="hlink"/>
                </a:solidFill>
              </a:rPr>
              <a:t>AND</a:t>
            </a:r>
            <a:r>
              <a:rPr lang="en-US" dirty="0"/>
              <a:t> you should replace some or all gaps with ?  </a:t>
            </a:r>
          </a:p>
          <a:p>
            <a:r>
              <a:rPr lang="en-US" dirty="0"/>
              <a:t>(In the end you would be able to answer the question “does the resolution increase if a more related subgroup is analyzed independent from an </a:t>
            </a:r>
            <a:r>
              <a:rPr lang="en-US" dirty="0" err="1"/>
              <a:t>outgroup</a:t>
            </a:r>
            <a:r>
              <a:rPr lang="en-US" dirty="0"/>
              <a:t>?) </a:t>
            </a:r>
          </a:p>
          <a:p>
            <a:endParaRPr lang="en-US" dirty="0"/>
          </a:p>
        </p:txBody>
      </p:sp>
    </p:spTree>
    <p:extLst>
      <p:ext uri="{BB962C8B-B14F-4D97-AF65-F5344CB8AC3E}">
        <p14:creationId xmlns:p14="http://schemas.microsoft.com/office/powerpoint/2010/main" val="743125901"/>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5" name="Text Box 2"/>
          <p:cNvSpPr txBox="1">
            <a:spLocks noChangeArrowheads="1"/>
          </p:cNvSpPr>
          <p:nvPr/>
        </p:nvSpPr>
        <p:spPr bwMode="auto">
          <a:xfrm>
            <a:off x="174626" y="140073"/>
            <a:ext cx="4131829" cy="1200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22" tIns="45662" rIns="91322" bIns="45662">
            <a:spAutoFit/>
          </a:bodyPr>
          <a:lstStyle>
            <a:lvl1pPr eaLnBrk="0" hangingPunct="0">
              <a:defRPr sz="2500">
                <a:solidFill>
                  <a:schemeClr val="tx1"/>
                </a:solidFill>
                <a:latin typeface="Arial" charset="0"/>
                <a:ea typeface="ＭＳ Ｐゴシック" charset="0"/>
                <a:cs typeface="ＭＳ Ｐゴシック" charset="0"/>
              </a:defRPr>
            </a:lvl1pPr>
            <a:lvl2pPr marL="37931725" indent="-37474525" eaLnBrk="0" hangingPunct="0">
              <a:defRPr sz="2500">
                <a:solidFill>
                  <a:schemeClr val="tx1"/>
                </a:solidFill>
                <a:latin typeface="Arial" charset="0"/>
                <a:ea typeface="ＭＳ Ｐゴシック" charset="0"/>
              </a:defRPr>
            </a:lvl2pPr>
            <a:lvl3pPr eaLnBrk="0" hangingPunct="0">
              <a:defRPr sz="2500">
                <a:solidFill>
                  <a:schemeClr val="tx1"/>
                </a:solidFill>
                <a:latin typeface="Arial" charset="0"/>
                <a:ea typeface="ＭＳ Ｐゴシック" charset="0"/>
              </a:defRPr>
            </a:lvl3pPr>
            <a:lvl4pPr eaLnBrk="0" hangingPunct="0">
              <a:defRPr sz="2500">
                <a:solidFill>
                  <a:schemeClr val="tx1"/>
                </a:solidFill>
                <a:latin typeface="Arial" charset="0"/>
                <a:ea typeface="ＭＳ Ｐゴシック" charset="0"/>
              </a:defRPr>
            </a:lvl4pPr>
            <a:lvl5pPr eaLnBrk="0" hangingPunct="0">
              <a:defRPr sz="2500">
                <a:solidFill>
                  <a:schemeClr val="tx1"/>
                </a:solidFill>
                <a:latin typeface="Arial" charset="0"/>
                <a:ea typeface="ＭＳ Ｐゴシック" charset="0"/>
              </a:defRPr>
            </a:lvl5pPr>
            <a:lvl6pPr marL="457200" eaLnBrk="0" fontAlgn="base" hangingPunct="0">
              <a:spcBef>
                <a:spcPct val="0"/>
              </a:spcBef>
              <a:spcAft>
                <a:spcPct val="0"/>
              </a:spcAft>
              <a:defRPr sz="2500">
                <a:solidFill>
                  <a:schemeClr val="tx1"/>
                </a:solidFill>
                <a:latin typeface="Arial" charset="0"/>
                <a:ea typeface="ＭＳ Ｐゴシック" charset="0"/>
              </a:defRPr>
            </a:lvl6pPr>
            <a:lvl7pPr marL="914400" eaLnBrk="0" fontAlgn="base" hangingPunct="0">
              <a:spcBef>
                <a:spcPct val="0"/>
              </a:spcBef>
              <a:spcAft>
                <a:spcPct val="0"/>
              </a:spcAft>
              <a:defRPr sz="2500">
                <a:solidFill>
                  <a:schemeClr val="tx1"/>
                </a:solidFill>
                <a:latin typeface="Arial" charset="0"/>
                <a:ea typeface="ＭＳ Ｐゴシック" charset="0"/>
              </a:defRPr>
            </a:lvl7pPr>
            <a:lvl8pPr marL="1371600" eaLnBrk="0" fontAlgn="base" hangingPunct="0">
              <a:spcBef>
                <a:spcPct val="0"/>
              </a:spcBef>
              <a:spcAft>
                <a:spcPct val="0"/>
              </a:spcAft>
              <a:defRPr sz="2500">
                <a:solidFill>
                  <a:schemeClr val="tx1"/>
                </a:solidFill>
                <a:latin typeface="Arial" charset="0"/>
                <a:ea typeface="ＭＳ Ｐゴシック" charset="0"/>
              </a:defRPr>
            </a:lvl8pPr>
            <a:lvl9pPr marL="1828800" eaLnBrk="0" fontAlgn="base" hangingPunct="0">
              <a:spcBef>
                <a:spcPct val="0"/>
              </a:spcBef>
              <a:spcAft>
                <a:spcPct val="0"/>
              </a:spcAft>
              <a:defRPr sz="2500">
                <a:solidFill>
                  <a:schemeClr val="tx1"/>
                </a:solidFill>
                <a:latin typeface="Arial" charset="0"/>
                <a:ea typeface="ＭＳ Ｐゴシック" charset="0"/>
              </a:defRPr>
            </a:lvl9pPr>
          </a:lstStyle>
          <a:p>
            <a:pPr eaLnBrk="1" hangingPunct="1"/>
            <a:r>
              <a:rPr lang="en-US" sz="2400">
                <a:solidFill>
                  <a:srgbClr val="FFFF66"/>
                </a:solidFill>
              </a:rPr>
              <a:t>Consensus clusters of eight significantly supported bipartitions</a:t>
            </a:r>
          </a:p>
        </p:txBody>
      </p:sp>
      <p:sp>
        <p:nvSpPr>
          <p:cNvPr id="253956" name="Text Box 3"/>
          <p:cNvSpPr txBox="1">
            <a:spLocks noChangeArrowheads="1"/>
          </p:cNvSpPr>
          <p:nvPr/>
        </p:nvSpPr>
        <p:spPr bwMode="auto">
          <a:xfrm>
            <a:off x="4723537" y="193302"/>
            <a:ext cx="4255943" cy="579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2" tIns="45662" rIns="91322" bIns="45662">
            <a:spAutoFit/>
          </a:bodyPr>
          <a:lstStyle>
            <a:lvl1pPr eaLnBrk="0" hangingPunct="0">
              <a:defRPr sz="2500">
                <a:solidFill>
                  <a:schemeClr val="tx1"/>
                </a:solidFill>
                <a:latin typeface="Arial" charset="0"/>
                <a:ea typeface="ＭＳ Ｐゴシック" charset="0"/>
                <a:cs typeface="ＭＳ Ｐゴシック" charset="0"/>
              </a:defRPr>
            </a:lvl1pPr>
            <a:lvl2pPr marL="37931725" indent="-37474525" eaLnBrk="0" hangingPunct="0">
              <a:defRPr sz="2500">
                <a:solidFill>
                  <a:schemeClr val="tx1"/>
                </a:solidFill>
                <a:latin typeface="Arial" charset="0"/>
                <a:ea typeface="ＭＳ Ｐゴシック" charset="0"/>
              </a:defRPr>
            </a:lvl2pPr>
            <a:lvl3pPr eaLnBrk="0" hangingPunct="0">
              <a:defRPr sz="2500">
                <a:solidFill>
                  <a:schemeClr val="tx1"/>
                </a:solidFill>
                <a:latin typeface="Arial" charset="0"/>
                <a:ea typeface="ＭＳ Ｐゴシック" charset="0"/>
              </a:defRPr>
            </a:lvl3pPr>
            <a:lvl4pPr eaLnBrk="0" hangingPunct="0">
              <a:defRPr sz="2500">
                <a:solidFill>
                  <a:schemeClr val="tx1"/>
                </a:solidFill>
                <a:latin typeface="Arial" charset="0"/>
                <a:ea typeface="ＭＳ Ｐゴシック" charset="0"/>
              </a:defRPr>
            </a:lvl4pPr>
            <a:lvl5pPr eaLnBrk="0" hangingPunct="0">
              <a:defRPr sz="2500">
                <a:solidFill>
                  <a:schemeClr val="tx1"/>
                </a:solidFill>
                <a:latin typeface="Arial" charset="0"/>
                <a:ea typeface="ＭＳ Ｐゴシック" charset="0"/>
              </a:defRPr>
            </a:lvl5pPr>
            <a:lvl6pPr marL="457200" eaLnBrk="0" fontAlgn="base" hangingPunct="0">
              <a:spcBef>
                <a:spcPct val="0"/>
              </a:spcBef>
              <a:spcAft>
                <a:spcPct val="0"/>
              </a:spcAft>
              <a:defRPr sz="2500">
                <a:solidFill>
                  <a:schemeClr val="tx1"/>
                </a:solidFill>
                <a:latin typeface="Arial" charset="0"/>
                <a:ea typeface="ＭＳ Ｐゴシック" charset="0"/>
              </a:defRPr>
            </a:lvl6pPr>
            <a:lvl7pPr marL="914400" eaLnBrk="0" fontAlgn="base" hangingPunct="0">
              <a:spcBef>
                <a:spcPct val="0"/>
              </a:spcBef>
              <a:spcAft>
                <a:spcPct val="0"/>
              </a:spcAft>
              <a:defRPr sz="2500">
                <a:solidFill>
                  <a:schemeClr val="tx1"/>
                </a:solidFill>
                <a:latin typeface="Arial" charset="0"/>
                <a:ea typeface="ＭＳ Ｐゴシック" charset="0"/>
              </a:defRPr>
            </a:lvl7pPr>
            <a:lvl8pPr marL="1371600" eaLnBrk="0" fontAlgn="base" hangingPunct="0">
              <a:spcBef>
                <a:spcPct val="0"/>
              </a:spcBef>
              <a:spcAft>
                <a:spcPct val="0"/>
              </a:spcAft>
              <a:defRPr sz="2500">
                <a:solidFill>
                  <a:schemeClr val="tx1"/>
                </a:solidFill>
                <a:latin typeface="Arial" charset="0"/>
                <a:ea typeface="ＭＳ Ｐゴシック" charset="0"/>
              </a:defRPr>
            </a:lvl8pPr>
            <a:lvl9pPr marL="1828800" eaLnBrk="0" fontAlgn="base" hangingPunct="0">
              <a:spcBef>
                <a:spcPct val="0"/>
              </a:spcBef>
              <a:spcAft>
                <a:spcPct val="0"/>
              </a:spcAft>
              <a:defRPr sz="2500">
                <a:solidFill>
                  <a:schemeClr val="tx1"/>
                </a:solidFill>
                <a:latin typeface="Arial" charset="0"/>
                <a:ea typeface="ＭＳ Ｐゴシック" charset="0"/>
              </a:defRPr>
            </a:lvl9pPr>
          </a:lstStyle>
          <a:p>
            <a:pPr eaLnBrk="1" hangingPunct="1"/>
            <a:r>
              <a:rPr lang="en-US" sz="1600">
                <a:solidFill>
                  <a:srgbClr val="FFFF66"/>
                </a:solidFill>
                <a:cs typeface="Times New Roman" charset="0"/>
              </a:rPr>
              <a:t>Phylogeny of putatively transferred gene</a:t>
            </a:r>
            <a:br>
              <a:rPr lang="en-US" sz="1600">
                <a:solidFill>
                  <a:srgbClr val="FFFF66"/>
                </a:solidFill>
                <a:cs typeface="Times New Roman" charset="0"/>
              </a:rPr>
            </a:br>
            <a:r>
              <a:rPr lang="en-US" sz="1600">
                <a:solidFill>
                  <a:srgbClr val="FFFF66"/>
                </a:solidFill>
                <a:cs typeface="Times New Roman" charset="0"/>
              </a:rPr>
              <a:t>(virulence factor homologs (mviN))</a:t>
            </a:r>
            <a:r>
              <a:rPr lang="en-US" sz="1600" b="0">
                <a:solidFill>
                  <a:srgbClr val="FFFF66"/>
                </a:solidFill>
              </a:rPr>
              <a:t> </a:t>
            </a:r>
          </a:p>
        </p:txBody>
      </p:sp>
      <p:grpSp>
        <p:nvGrpSpPr>
          <p:cNvPr id="253957" name="Group 4"/>
          <p:cNvGrpSpPr>
            <a:grpSpLocks/>
          </p:cNvGrpSpPr>
          <p:nvPr/>
        </p:nvGrpSpPr>
        <p:grpSpPr bwMode="auto">
          <a:xfrm>
            <a:off x="4844764" y="883864"/>
            <a:ext cx="4038023" cy="5255559"/>
            <a:chOff x="2764" y="270"/>
            <a:chExt cx="2920" cy="3893"/>
          </a:xfrm>
        </p:grpSpPr>
        <p:grpSp>
          <p:nvGrpSpPr>
            <p:cNvPr id="253959" name="Group 5"/>
            <p:cNvGrpSpPr>
              <a:grpSpLocks/>
            </p:cNvGrpSpPr>
            <p:nvPr/>
          </p:nvGrpSpPr>
          <p:grpSpPr bwMode="auto">
            <a:xfrm>
              <a:off x="2764" y="270"/>
              <a:ext cx="2920" cy="3893"/>
              <a:chOff x="2683" y="427"/>
              <a:chExt cx="2920" cy="3893"/>
            </a:xfrm>
          </p:grpSpPr>
          <p:sp>
            <p:nvSpPr>
              <p:cNvPr id="253962" name="Rectangle 6"/>
              <p:cNvSpPr>
                <a:spLocks noChangeArrowheads="1"/>
              </p:cNvSpPr>
              <p:nvPr/>
            </p:nvSpPr>
            <p:spPr bwMode="auto">
              <a:xfrm>
                <a:off x="2683" y="427"/>
                <a:ext cx="2920" cy="3893"/>
              </a:xfrm>
              <a:prstGeom prst="rect">
                <a:avLst/>
              </a:prstGeom>
              <a:solidFill>
                <a:srgbClr val="FFFFFF"/>
              </a:solidFill>
              <a:ln w="9525">
                <a:solidFill>
                  <a:srgbClr val="000000"/>
                </a:solidFill>
                <a:miter lim="800000"/>
                <a:headEnd/>
                <a:tailEnd/>
              </a:ln>
            </p:spPr>
            <p:txBody>
              <a:bodyPr wrap="none" anchor="ctr"/>
              <a:lstStyle/>
              <a:p>
                <a:pPr algn="ctr"/>
                <a:endParaRPr lang="ru-RU" b="0">
                  <a:solidFill>
                    <a:srgbClr val="FFFF66"/>
                  </a:solidFill>
                  <a:latin typeface="Arial" charset="0"/>
                  <a:ea typeface="ＭＳ Ｐゴシック" charset="0"/>
                  <a:cs typeface="ＭＳ Ｐゴシック" charset="0"/>
                </a:endParaRPr>
              </a:p>
            </p:txBody>
          </p:sp>
          <p:pic>
            <p:nvPicPr>
              <p:cNvPr id="253963"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70" y="499"/>
                <a:ext cx="2761" cy="3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53960" name="Oval 8"/>
            <p:cNvSpPr>
              <a:spLocks noChangeArrowheads="1"/>
            </p:cNvSpPr>
            <p:nvPr/>
          </p:nvSpPr>
          <p:spPr bwMode="auto">
            <a:xfrm>
              <a:off x="3637" y="1663"/>
              <a:ext cx="214" cy="189"/>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b="0">
                <a:solidFill>
                  <a:srgbClr val="FFFF66"/>
                </a:solidFill>
                <a:latin typeface="Arial" charset="0"/>
                <a:ea typeface="ＭＳ Ｐゴシック" charset="0"/>
                <a:cs typeface="ＭＳ Ｐゴシック" charset="0"/>
              </a:endParaRPr>
            </a:p>
          </p:txBody>
        </p:sp>
        <p:sp>
          <p:nvSpPr>
            <p:cNvPr id="253961" name="Line 9"/>
            <p:cNvSpPr>
              <a:spLocks noChangeShapeType="1"/>
            </p:cNvSpPr>
            <p:nvPr/>
          </p:nvSpPr>
          <p:spPr bwMode="auto">
            <a:xfrm>
              <a:off x="4031" y="2271"/>
              <a:ext cx="956"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sz="2200" b="0">
                <a:solidFill>
                  <a:srgbClr val="FFFF66"/>
                </a:solidFill>
                <a:latin typeface="Arial" charset="0"/>
                <a:ea typeface="ＭＳ Ｐゴシック" charset="0"/>
                <a:cs typeface="ＭＳ Ｐゴシック" charset="0"/>
              </a:endParaRPr>
            </a:p>
          </p:txBody>
        </p:sp>
      </p:grpSp>
      <p:graphicFrame>
        <p:nvGraphicFramePr>
          <p:cNvPr id="253954" name="Object 2"/>
          <p:cNvGraphicFramePr>
            <a:graphicFrameLocks noChangeAspect="1"/>
          </p:cNvGraphicFramePr>
          <p:nvPr/>
        </p:nvGraphicFramePr>
        <p:xfrm>
          <a:off x="148648" y="1575828"/>
          <a:ext cx="4215534" cy="4511768"/>
        </p:xfrm>
        <a:graphic>
          <a:graphicData uri="http://schemas.openxmlformats.org/presentationml/2006/ole">
            <mc:AlternateContent xmlns:mc="http://schemas.openxmlformats.org/markup-compatibility/2006">
              <mc:Choice xmlns:v="urn:schemas-microsoft-com:vml" Requires="v">
                <p:oleObj spid="_x0000_s287752" name="Photo Editor Photo" r:id="rId5" imgW="4214225" imgH="4511431" progId="">
                  <p:embed/>
                </p:oleObj>
              </mc:Choice>
              <mc:Fallback>
                <p:oleObj name="Photo Editor Photo" r:id="rId5" imgW="4214225" imgH="4511431"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8648" y="1575828"/>
                        <a:ext cx="4215534" cy="45117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253958" name="Text Box 11"/>
          <p:cNvSpPr txBox="1">
            <a:spLocks noChangeArrowheads="1"/>
          </p:cNvSpPr>
          <p:nvPr/>
        </p:nvSpPr>
        <p:spPr bwMode="auto">
          <a:xfrm>
            <a:off x="802412" y="6297706"/>
            <a:ext cx="2612159" cy="336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2" tIns="45662" rIns="91322" bIns="45662">
            <a:spAutoFit/>
          </a:bodyPr>
          <a:lstStyle>
            <a:lvl1pPr eaLnBrk="0" hangingPunct="0">
              <a:defRPr sz="2500">
                <a:solidFill>
                  <a:schemeClr val="tx1"/>
                </a:solidFill>
                <a:latin typeface="Arial" charset="0"/>
                <a:ea typeface="ＭＳ Ｐゴシック" charset="0"/>
                <a:cs typeface="ＭＳ Ｐゴシック" charset="0"/>
              </a:defRPr>
            </a:lvl1pPr>
            <a:lvl2pPr marL="37931725" indent="-37474525" eaLnBrk="0" hangingPunct="0">
              <a:defRPr sz="2500">
                <a:solidFill>
                  <a:schemeClr val="tx1"/>
                </a:solidFill>
                <a:latin typeface="Arial" charset="0"/>
                <a:ea typeface="ＭＳ Ｐゴシック" charset="0"/>
              </a:defRPr>
            </a:lvl2pPr>
            <a:lvl3pPr eaLnBrk="0" hangingPunct="0">
              <a:defRPr sz="2500">
                <a:solidFill>
                  <a:schemeClr val="tx1"/>
                </a:solidFill>
                <a:latin typeface="Arial" charset="0"/>
                <a:ea typeface="ＭＳ Ｐゴシック" charset="0"/>
              </a:defRPr>
            </a:lvl3pPr>
            <a:lvl4pPr eaLnBrk="0" hangingPunct="0">
              <a:defRPr sz="2500">
                <a:solidFill>
                  <a:schemeClr val="tx1"/>
                </a:solidFill>
                <a:latin typeface="Arial" charset="0"/>
                <a:ea typeface="ＭＳ Ｐゴシック" charset="0"/>
              </a:defRPr>
            </a:lvl4pPr>
            <a:lvl5pPr eaLnBrk="0" hangingPunct="0">
              <a:defRPr sz="2500">
                <a:solidFill>
                  <a:schemeClr val="tx1"/>
                </a:solidFill>
                <a:latin typeface="Arial" charset="0"/>
                <a:ea typeface="ＭＳ Ｐゴシック" charset="0"/>
              </a:defRPr>
            </a:lvl5pPr>
            <a:lvl6pPr marL="457200" eaLnBrk="0" fontAlgn="base" hangingPunct="0">
              <a:spcBef>
                <a:spcPct val="0"/>
              </a:spcBef>
              <a:spcAft>
                <a:spcPct val="0"/>
              </a:spcAft>
              <a:defRPr sz="2500">
                <a:solidFill>
                  <a:schemeClr val="tx1"/>
                </a:solidFill>
                <a:latin typeface="Arial" charset="0"/>
                <a:ea typeface="ＭＳ Ｐゴシック" charset="0"/>
              </a:defRPr>
            </a:lvl6pPr>
            <a:lvl7pPr marL="914400" eaLnBrk="0" fontAlgn="base" hangingPunct="0">
              <a:spcBef>
                <a:spcPct val="0"/>
              </a:spcBef>
              <a:spcAft>
                <a:spcPct val="0"/>
              </a:spcAft>
              <a:defRPr sz="2500">
                <a:solidFill>
                  <a:schemeClr val="tx1"/>
                </a:solidFill>
                <a:latin typeface="Arial" charset="0"/>
                <a:ea typeface="ＭＳ Ｐゴシック" charset="0"/>
              </a:defRPr>
            </a:lvl7pPr>
            <a:lvl8pPr marL="1371600" eaLnBrk="0" fontAlgn="base" hangingPunct="0">
              <a:spcBef>
                <a:spcPct val="0"/>
              </a:spcBef>
              <a:spcAft>
                <a:spcPct val="0"/>
              </a:spcAft>
              <a:defRPr sz="2500">
                <a:solidFill>
                  <a:schemeClr val="tx1"/>
                </a:solidFill>
                <a:latin typeface="Arial" charset="0"/>
                <a:ea typeface="ＭＳ Ｐゴシック" charset="0"/>
              </a:defRPr>
            </a:lvl8pPr>
            <a:lvl9pPr marL="1828800" eaLnBrk="0" fontAlgn="base" hangingPunct="0">
              <a:spcBef>
                <a:spcPct val="0"/>
              </a:spcBef>
              <a:spcAft>
                <a:spcPct val="0"/>
              </a:spcAft>
              <a:defRPr sz="2500">
                <a:solidFill>
                  <a:schemeClr val="tx1"/>
                </a:solidFill>
                <a:latin typeface="Arial" charset="0"/>
                <a:ea typeface="ＭＳ Ｐゴシック" charset="0"/>
              </a:defRPr>
            </a:lvl9pPr>
          </a:lstStyle>
          <a:p>
            <a:pPr eaLnBrk="1" hangingPunct="1"/>
            <a:r>
              <a:rPr lang="en-US" sz="1600">
                <a:solidFill>
                  <a:srgbClr val="FFFF66"/>
                </a:solidFill>
                <a:cs typeface="Times New Roman" charset="0"/>
              </a:rPr>
              <a:t>only 258 genes analyzed </a:t>
            </a:r>
            <a:endParaRPr lang="en-US" sz="1600" b="0">
              <a:solidFill>
                <a:srgbClr val="FFFF66"/>
              </a:solidFill>
            </a:endParaRPr>
          </a:p>
        </p:txBody>
      </p:sp>
    </p:spTree>
    <p:extLst>
      <p:ext uri="{BB962C8B-B14F-4D97-AF65-F5344CB8AC3E}">
        <p14:creationId xmlns:p14="http://schemas.microsoft.com/office/powerpoint/2010/main" val="2792957477"/>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4" name="Text Box 2"/>
          <p:cNvSpPr txBox="1">
            <a:spLocks noChangeArrowheads="1"/>
          </p:cNvSpPr>
          <p:nvPr/>
        </p:nvSpPr>
        <p:spPr bwMode="auto">
          <a:xfrm>
            <a:off x="73603" y="941294"/>
            <a:ext cx="1985818" cy="4168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22" tIns="45662" rIns="91322" bIns="45662">
            <a:spAutoFit/>
          </a:bodyPr>
          <a:lstStyle>
            <a:lvl1pPr eaLnBrk="0" hangingPunct="0">
              <a:defRPr sz="2500">
                <a:solidFill>
                  <a:schemeClr val="tx1"/>
                </a:solidFill>
                <a:latin typeface="Arial" charset="0"/>
                <a:ea typeface="ＭＳ Ｐゴシック" charset="0"/>
                <a:cs typeface="ＭＳ Ｐゴシック" charset="0"/>
              </a:defRPr>
            </a:lvl1pPr>
            <a:lvl2pPr marL="37931725" indent="-37474525" eaLnBrk="0" hangingPunct="0">
              <a:defRPr sz="2500">
                <a:solidFill>
                  <a:schemeClr val="tx1"/>
                </a:solidFill>
                <a:latin typeface="Arial" charset="0"/>
                <a:ea typeface="ＭＳ Ｐゴシック" charset="0"/>
              </a:defRPr>
            </a:lvl2pPr>
            <a:lvl3pPr eaLnBrk="0" hangingPunct="0">
              <a:defRPr sz="2500">
                <a:solidFill>
                  <a:schemeClr val="tx1"/>
                </a:solidFill>
                <a:latin typeface="Arial" charset="0"/>
                <a:ea typeface="ＭＳ Ｐゴシック" charset="0"/>
              </a:defRPr>
            </a:lvl3pPr>
            <a:lvl4pPr eaLnBrk="0" hangingPunct="0">
              <a:defRPr sz="2500">
                <a:solidFill>
                  <a:schemeClr val="tx1"/>
                </a:solidFill>
                <a:latin typeface="Arial" charset="0"/>
                <a:ea typeface="ＭＳ Ｐゴシック" charset="0"/>
              </a:defRPr>
            </a:lvl4pPr>
            <a:lvl5pPr eaLnBrk="0" hangingPunct="0">
              <a:defRPr sz="2500">
                <a:solidFill>
                  <a:schemeClr val="tx1"/>
                </a:solidFill>
                <a:latin typeface="Arial" charset="0"/>
                <a:ea typeface="ＭＳ Ｐゴシック" charset="0"/>
              </a:defRPr>
            </a:lvl5pPr>
            <a:lvl6pPr marL="457200" eaLnBrk="0" fontAlgn="base" hangingPunct="0">
              <a:spcBef>
                <a:spcPct val="0"/>
              </a:spcBef>
              <a:spcAft>
                <a:spcPct val="0"/>
              </a:spcAft>
              <a:defRPr sz="2500">
                <a:solidFill>
                  <a:schemeClr val="tx1"/>
                </a:solidFill>
                <a:latin typeface="Arial" charset="0"/>
                <a:ea typeface="ＭＳ Ｐゴシック" charset="0"/>
              </a:defRPr>
            </a:lvl6pPr>
            <a:lvl7pPr marL="914400" eaLnBrk="0" fontAlgn="base" hangingPunct="0">
              <a:spcBef>
                <a:spcPct val="0"/>
              </a:spcBef>
              <a:spcAft>
                <a:spcPct val="0"/>
              </a:spcAft>
              <a:defRPr sz="2500">
                <a:solidFill>
                  <a:schemeClr val="tx1"/>
                </a:solidFill>
                <a:latin typeface="Arial" charset="0"/>
                <a:ea typeface="ＭＳ Ｐゴシック" charset="0"/>
              </a:defRPr>
            </a:lvl7pPr>
            <a:lvl8pPr marL="1371600" eaLnBrk="0" fontAlgn="base" hangingPunct="0">
              <a:spcBef>
                <a:spcPct val="0"/>
              </a:spcBef>
              <a:spcAft>
                <a:spcPct val="0"/>
              </a:spcAft>
              <a:defRPr sz="2500">
                <a:solidFill>
                  <a:schemeClr val="tx1"/>
                </a:solidFill>
                <a:latin typeface="Arial" charset="0"/>
                <a:ea typeface="ＭＳ Ｐゴシック" charset="0"/>
              </a:defRPr>
            </a:lvl8pPr>
            <a:lvl9pPr marL="1828800" eaLnBrk="0" fontAlgn="base" hangingPunct="0">
              <a:spcBef>
                <a:spcPct val="0"/>
              </a:spcBef>
              <a:spcAft>
                <a:spcPct val="0"/>
              </a:spcAft>
              <a:defRPr sz="2500">
                <a:solidFill>
                  <a:schemeClr val="tx1"/>
                </a:solidFill>
                <a:latin typeface="Arial" charset="0"/>
                <a:ea typeface="ＭＳ Ｐゴシック" charset="0"/>
              </a:defRPr>
            </a:lvl9pPr>
          </a:lstStyle>
          <a:p>
            <a:pPr eaLnBrk="1" hangingPunct="1"/>
            <a:r>
              <a:rPr lang="en-US" sz="1400">
                <a:solidFill>
                  <a:srgbClr val="FFFFFF"/>
                </a:solidFill>
              </a:rPr>
              <a:t>10 cyanobacteria:</a:t>
            </a:r>
          </a:p>
          <a:p>
            <a:pPr eaLnBrk="1" hangingPunct="1"/>
            <a:endParaRPr lang="en-US" sz="1400" b="0">
              <a:solidFill>
                <a:srgbClr val="FFFFFF"/>
              </a:solidFill>
            </a:endParaRPr>
          </a:p>
          <a:p>
            <a:pPr eaLnBrk="1" hangingPunct="1">
              <a:lnSpc>
                <a:spcPct val="120000"/>
              </a:lnSpc>
              <a:buFontTx/>
              <a:buChar char="•"/>
            </a:pPr>
            <a:r>
              <a:rPr lang="en-US" sz="1400" b="0" i="1">
                <a:solidFill>
                  <a:srgbClr val="FFFFFF"/>
                </a:solidFill>
              </a:rPr>
              <a:t>Anabaena</a:t>
            </a:r>
          </a:p>
          <a:p>
            <a:pPr eaLnBrk="1" hangingPunct="1">
              <a:lnSpc>
                <a:spcPct val="120000"/>
              </a:lnSpc>
              <a:buFontTx/>
              <a:buChar char="•"/>
            </a:pPr>
            <a:r>
              <a:rPr lang="en-US" sz="1400" b="0" i="1">
                <a:solidFill>
                  <a:srgbClr val="FFFFFF"/>
                </a:solidFill>
              </a:rPr>
              <a:t>Trichodesmium</a:t>
            </a:r>
          </a:p>
          <a:p>
            <a:pPr eaLnBrk="1" hangingPunct="1">
              <a:lnSpc>
                <a:spcPct val="120000"/>
              </a:lnSpc>
              <a:buFontTx/>
              <a:buChar char="•"/>
            </a:pPr>
            <a:r>
              <a:rPr lang="en-US" sz="1400" b="0" i="1">
                <a:solidFill>
                  <a:srgbClr val="FFFFFF"/>
                </a:solidFill>
              </a:rPr>
              <a:t>Synechocystis</a:t>
            </a:r>
            <a:r>
              <a:rPr lang="en-US" sz="1400" b="0">
                <a:solidFill>
                  <a:srgbClr val="FFFFFF"/>
                </a:solidFill>
              </a:rPr>
              <a:t> sp.</a:t>
            </a:r>
          </a:p>
          <a:p>
            <a:pPr eaLnBrk="1" hangingPunct="1">
              <a:lnSpc>
                <a:spcPct val="120000"/>
              </a:lnSpc>
              <a:buFontTx/>
              <a:buChar char="•"/>
            </a:pPr>
            <a:r>
              <a:rPr lang="en-US" sz="1400" b="0" i="1">
                <a:solidFill>
                  <a:srgbClr val="FFFFFF"/>
                </a:solidFill>
              </a:rPr>
              <a:t>Prochlorococcus</a:t>
            </a:r>
            <a:br>
              <a:rPr lang="en-US" sz="1400" b="0" i="1">
                <a:solidFill>
                  <a:srgbClr val="FFFFFF"/>
                </a:solidFill>
              </a:rPr>
            </a:br>
            <a:r>
              <a:rPr lang="en-US" sz="1400" b="0" i="1">
                <a:solidFill>
                  <a:srgbClr val="FFFFFF"/>
                </a:solidFill>
              </a:rPr>
              <a:t>  marinus</a:t>
            </a:r>
            <a:r>
              <a:rPr lang="en-US" sz="1400" b="0">
                <a:solidFill>
                  <a:srgbClr val="FFFFFF"/>
                </a:solidFill>
              </a:rPr>
              <a:t> </a:t>
            </a:r>
            <a:br>
              <a:rPr lang="en-US" sz="1400" b="0">
                <a:solidFill>
                  <a:srgbClr val="FFFFFF"/>
                </a:solidFill>
              </a:rPr>
            </a:br>
            <a:r>
              <a:rPr lang="en-US" sz="1400" b="0">
                <a:solidFill>
                  <a:srgbClr val="FFFFFF"/>
                </a:solidFill>
              </a:rPr>
              <a:t>  (3 strains)</a:t>
            </a:r>
          </a:p>
          <a:p>
            <a:pPr eaLnBrk="1" hangingPunct="1">
              <a:lnSpc>
                <a:spcPct val="120000"/>
              </a:lnSpc>
              <a:buFontTx/>
              <a:buChar char="•"/>
            </a:pPr>
            <a:r>
              <a:rPr lang="en-US" sz="1400" b="0">
                <a:solidFill>
                  <a:srgbClr val="FFFFFF"/>
                </a:solidFill>
              </a:rPr>
              <a:t>Marine </a:t>
            </a:r>
            <a:br>
              <a:rPr lang="en-US" sz="1400" b="0">
                <a:solidFill>
                  <a:srgbClr val="FFFFFF"/>
                </a:solidFill>
              </a:rPr>
            </a:br>
            <a:r>
              <a:rPr lang="en-US" sz="1400" b="0">
                <a:solidFill>
                  <a:srgbClr val="FFFFFF"/>
                </a:solidFill>
              </a:rPr>
              <a:t>  </a:t>
            </a:r>
            <a:r>
              <a:rPr lang="en-US" sz="1400" b="0" i="1">
                <a:solidFill>
                  <a:srgbClr val="FFFFFF"/>
                </a:solidFill>
              </a:rPr>
              <a:t>Synechococcus</a:t>
            </a:r>
          </a:p>
          <a:p>
            <a:pPr eaLnBrk="1" hangingPunct="1">
              <a:lnSpc>
                <a:spcPct val="120000"/>
              </a:lnSpc>
              <a:buFontTx/>
              <a:buChar char="•"/>
            </a:pPr>
            <a:r>
              <a:rPr lang="en-US" sz="1400" b="0" i="1">
                <a:solidFill>
                  <a:srgbClr val="FFFFFF"/>
                </a:solidFill>
              </a:rPr>
              <a:t>Thermo-</a:t>
            </a:r>
            <a:br>
              <a:rPr lang="en-US" sz="1400" b="0" i="1">
                <a:solidFill>
                  <a:srgbClr val="FFFFFF"/>
                </a:solidFill>
              </a:rPr>
            </a:br>
            <a:r>
              <a:rPr lang="en-US" sz="1400" b="0" i="1">
                <a:solidFill>
                  <a:srgbClr val="FFFFFF"/>
                </a:solidFill>
              </a:rPr>
              <a:t>  synechococcus</a:t>
            </a:r>
            <a:br>
              <a:rPr lang="en-US" sz="1400" b="0" i="1">
                <a:solidFill>
                  <a:srgbClr val="FFFFFF"/>
                </a:solidFill>
              </a:rPr>
            </a:br>
            <a:r>
              <a:rPr lang="en-US" sz="1400" b="0" i="1">
                <a:solidFill>
                  <a:srgbClr val="FFFFFF"/>
                </a:solidFill>
              </a:rPr>
              <a:t>  elongatus</a:t>
            </a:r>
          </a:p>
          <a:p>
            <a:pPr eaLnBrk="1" hangingPunct="1">
              <a:lnSpc>
                <a:spcPct val="120000"/>
              </a:lnSpc>
              <a:buFontTx/>
              <a:buChar char="•"/>
            </a:pPr>
            <a:r>
              <a:rPr lang="en-US" sz="1400" b="0" i="1">
                <a:solidFill>
                  <a:srgbClr val="FFFFFF"/>
                </a:solidFill>
              </a:rPr>
              <a:t>Gloeobacter</a:t>
            </a:r>
          </a:p>
          <a:p>
            <a:pPr eaLnBrk="1" hangingPunct="1">
              <a:lnSpc>
                <a:spcPct val="120000"/>
              </a:lnSpc>
              <a:buFontTx/>
              <a:buChar char="•"/>
            </a:pPr>
            <a:r>
              <a:rPr lang="en-US" sz="1400" b="0" i="1">
                <a:solidFill>
                  <a:srgbClr val="FFFFFF"/>
                </a:solidFill>
              </a:rPr>
              <a:t>Nostoc</a:t>
            </a:r>
            <a:br>
              <a:rPr lang="en-US" sz="1400" b="0" i="1">
                <a:solidFill>
                  <a:srgbClr val="FFFFFF"/>
                </a:solidFill>
              </a:rPr>
            </a:br>
            <a:r>
              <a:rPr lang="en-US" sz="1400" b="0" i="1">
                <a:solidFill>
                  <a:srgbClr val="FFFFFF"/>
                </a:solidFill>
              </a:rPr>
              <a:t>  punctioforme</a:t>
            </a:r>
          </a:p>
        </p:txBody>
      </p:sp>
      <p:sp>
        <p:nvSpPr>
          <p:cNvPr id="256005" name="Rectangle 3"/>
          <p:cNvSpPr>
            <a:spLocks noChangeArrowheads="1"/>
          </p:cNvSpPr>
          <p:nvPr/>
        </p:nvSpPr>
        <p:spPr bwMode="auto">
          <a:xfrm>
            <a:off x="557071" y="142875"/>
            <a:ext cx="8288375" cy="457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2" tIns="45662" rIns="91322" bIns="45662">
            <a:spAutoFit/>
          </a:bodyPr>
          <a:lstStyle/>
          <a:p>
            <a:r>
              <a:rPr lang="ja-JP" altLang="en-US" b="0">
                <a:solidFill>
                  <a:srgbClr val="FFFF66"/>
                </a:solidFill>
                <a:latin typeface="Arial" charset="0"/>
                <a:ea typeface="ＭＳ Ｐゴシック" charset="0"/>
                <a:cs typeface="ＭＳ Ｐゴシック" charset="0"/>
              </a:rPr>
              <a:t>“</a:t>
            </a:r>
            <a:r>
              <a:rPr lang="en-US" b="0">
                <a:solidFill>
                  <a:srgbClr val="FFFF66"/>
                </a:solidFill>
                <a:latin typeface="Arial" charset="0"/>
                <a:ea typeface="ＭＳ Ｐゴシック" charset="0"/>
                <a:cs typeface="ＭＳ Ｐゴシック" charset="0"/>
              </a:rPr>
              <a:t>Lento</a:t>
            </a:r>
            <a:r>
              <a:rPr lang="ja-JP" altLang="en-US" b="0">
                <a:solidFill>
                  <a:srgbClr val="FFFF66"/>
                </a:solidFill>
                <a:latin typeface="Arial" charset="0"/>
                <a:ea typeface="ＭＳ Ｐゴシック" charset="0"/>
                <a:cs typeface="ＭＳ Ｐゴシック" charset="0"/>
              </a:rPr>
              <a:t>”</a:t>
            </a:r>
            <a:r>
              <a:rPr lang="en-US" b="0">
                <a:solidFill>
                  <a:srgbClr val="FFFF66"/>
                </a:solidFill>
                <a:latin typeface="Arial" charset="0"/>
                <a:ea typeface="ＭＳ Ｐゴシック" charset="0"/>
                <a:cs typeface="ＭＳ Ｐゴシック" charset="0"/>
              </a:rPr>
              <a:t>-plot of supported bipartitions (out of 501 possible)</a:t>
            </a:r>
          </a:p>
        </p:txBody>
      </p:sp>
      <p:sp>
        <p:nvSpPr>
          <p:cNvPr id="256006" name="Rectangle 4"/>
          <p:cNvSpPr>
            <a:spLocks noChangeArrowheads="1"/>
          </p:cNvSpPr>
          <p:nvPr/>
        </p:nvSpPr>
        <p:spPr bwMode="auto">
          <a:xfrm>
            <a:off x="4114514" y="6629681"/>
            <a:ext cx="5182465" cy="275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22" tIns="45662" rIns="91322" bIns="45662">
            <a:spAutoFit/>
          </a:bodyPr>
          <a:lstStyle/>
          <a:p>
            <a:r>
              <a:rPr lang="en-US" sz="1200" b="0">
                <a:solidFill>
                  <a:srgbClr val="FFFF66"/>
                </a:solidFill>
                <a:ea typeface="ＭＳ Ｐゴシック" charset="0"/>
                <a:cs typeface="ＭＳ Ｐゴシック" charset="0"/>
              </a:rPr>
              <a:t>Zhaxybayeva, Lapierre and Gogarten, </a:t>
            </a:r>
            <a:r>
              <a:rPr lang="en-US" sz="1200" b="0" i="1">
                <a:solidFill>
                  <a:srgbClr val="FFFF66"/>
                </a:solidFill>
                <a:ea typeface="ＭＳ Ｐゴシック" charset="0"/>
                <a:cs typeface="ＭＳ Ｐゴシック" charset="0"/>
              </a:rPr>
              <a:t>Trends in Genetics</a:t>
            </a:r>
            <a:r>
              <a:rPr lang="en-US" sz="1200" b="0">
                <a:solidFill>
                  <a:srgbClr val="FFFF66"/>
                </a:solidFill>
                <a:ea typeface="ＭＳ Ｐゴシック" charset="0"/>
                <a:cs typeface="ＭＳ Ｐゴシック" charset="0"/>
              </a:rPr>
              <a:t>, 2004, </a:t>
            </a:r>
            <a:r>
              <a:rPr lang="en-US" sz="1200">
                <a:solidFill>
                  <a:srgbClr val="FFFF66"/>
                </a:solidFill>
                <a:ea typeface="ＭＳ Ｐゴシック" charset="0"/>
                <a:cs typeface="ＭＳ Ｐゴシック" charset="0"/>
              </a:rPr>
              <a:t>20(5)</a:t>
            </a:r>
            <a:r>
              <a:rPr lang="en-US" sz="1200" b="0">
                <a:solidFill>
                  <a:srgbClr val="FFFF66"/>
                </a:solidFill>
                <a:ea typeface="ＭＳ Ｐゴシック" charset="0"/>
                <a:cs typeface="ＭＳ Ｐゴシック" charset="0"/>
              </a:rPr>
              <a:t>: 254-260. </a:t>
            </a:r>
          </a:p>
        </p:txBody>
      </p:sp>
      <p:graphicFrame>
        <p:nvGraphicFramePr>
          <p:cNvPr id="256002" name="Object 2"/>
          <p:cNvGraphicFramePr>
            <a:graphicFrameLocks noChangeAspect="1"/>
          </p:cNvGraphicFramePr>
          <p:nvPr/>
        </p:nvGraphicFramePr>
        <p:xfrm>
          <a:off x="1726045" y="638735"/>
          <a:ext cx="6096000" cy="6041372"/>
        </p:xfrm>
        <a:graphic>
          <a:graphicData uri="http://schemas.openxmlformats.org/presentationml/2006/ole">
            <mc:AlternateContent xmlns:mc="http://schemas.openxmlformats.org/markup-compatibility/2006">
              <mc:Choice xmlns:v="urn:schemas-microsoft-com:vml" Requires="v">
                <p:oleObj spid="_x0000_s289805" name="Photo Editor Photo" r:id="rId4" imgW="16864522" imgH="16712108" progId="">
                  <p:embed/>
                </p:oleObj>
              </mc:Choice>
              <mc:Fallback>
                <p:oleObj name="Photo Editor Photo" r:id="rId4" imgW="16864522" imgH="16712108"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26045" y="638735"/>
                        <a:ext cx="6096000" cy="60413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256003" name="Object 3"/>
          <p:cNvGraphicFramePr>
            <a:graphicFrameLocks noChangeAspect="1"/>
          </p:cNvGraphicFramePr>
          <p:nvPr/>
        </p:nvGraphicFramePr>
        <p:xfrm>
          <a:off x="7845138" y="640136"/>
          <a:ext cx="731694" cy="1714500"/>
        </p:xfrm>
        <a:graphic>
          <a:graphicData uri="http://schemas.openxmlformats.org/presentationml/2006/ole">
            <mc:AlternateContent xmlns:mc="http://schemas.openxmlformats.org/markup-compatibility/2006">
              <mc:Choice xmlns:v="urn:schemas-microsoft-com:vml" Requires="v">
                <p:oleObj spid="_x0000_s289806" name="Photo Editor Photo" r:id="rId6" imgW="731583" imgH="1714649" progId="">
                  <p:embed/>
                </p:oleObj>
              </mc:Choice>
              <mc:Fallback>
                <p:oleObj name="Photo Editor Photo" r:id="rId6" imgW="731583" imgH="1714649"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45138" y="640136"/>
                        <a:ext cx="731694" cy="1714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256007" name="Rectangle 7"/>
          <p:cNvSpPr>
            <a:spLocks noChangeArrowheads="1"/>
          </p:cNvSpPr>
          <p:nvPr/>
        </p:nvSpPr>
        <p:spPr bwMode="auto">
          <a:xfrm>
            <a:off x="116901" y="5790640"/>
            <a:ext cx="1323397" cy="960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22" tIns="45662" rIns="91322" bIns="45662">
            <a:spAutoFit/>
          </a:bodyPr>
          <a:lstStyle/>
          <a:p>
            <a:r>
              <a:rPr lang="en-US" sz="1400" b="0">
                <a:solidFill>
                  <a:srgbClr val="FFFF66"/>
                </a:solidFill>
                <a:latin typeface="Arial" charset="0"/>
                <a:ea typeface="ＭＳ Ｐゴシック" charset="0"/>
                <a:cs typeface="ＭＳ Ｐゴシック" charset="0"/>
              </a:rPr>
              <a:t>Based on 678 sets of orthologous genes</a:t>
            </a:r>
          </a:p>
        </p:txBody>
      </p:sp>
      <p:sp>
        <p:nvSpPr>
          <p:cNvPr id="256008" name="Line 8"/>
          <p:cNvSpPr>
            <a:spLocks noChangeShapeType="1"/>
          </p:cNvSpPr>
          <p:nvPr/>
        </p:nvSpPr>
        <p:spPr bwMode="auto">
          <a:xfrm>
            <a:off x="2550105" y="2575953"/>
            <a:ext cx="5179579" cy="0"/>
          </a:xfrm>
          <a:prstGeom prst="line">
            <a:avLst/>
          </a:prstGeom>
          <a:noFill/>
          <a:ln w="15875">
            <a:solidFill>
              <a:srgbClr val="00001E"/>
            </a:solidFill>
            <a:round/>
            <a:headEnd/>
            <a:tailEnd/>
          </a:ln>
          <a:extLst>
            <a:ext uri="{909E8E84-426E-40dd-AFC4-6F175D3DCCD1}">
              <a14:hiddenFill xmlns:a14="http://schemas.microsoft.com/office/drawing/2010/main">
                <a:noFill/>
              </a14:hiddenFill>
            </a:ext>
          </a:extLst>
        </p:spPr>
        <p:txBody>
          <a:bodyPr wrap="none" lIns="91322" tIns="45662" rIns="91322" bIns="45662" anchor="ctr"/>
          <a:lstStyle/>
          <a:p>
            <a:endParaRPr lang="en-US" sz="2200" b="0">
              <a:solidFill>
                <a:srgbClr val="FFFF66"/>
              </a:solidFill>
              <a:latin typeface="Arial" charset="0"/>
              <a:ea typeface="ＭＳ Ｐゴシック" charset="0"/>
              <a:cs typeface="ＭＳ Ｐゴシック" charset="0"/>
            </a:endParaRPr>
          </a:p>
        </p:txBody>
      </p:sp>
      <p:sp>
        <p:nvSpPr>
          <p:cNvPr id="256009" name="Text Box 9"/>
          <p:cNvSpPr txBox="1">
            <a:spLocks noChangeArrowheads="1"/>
          </p:cNvSpPr>
          <p:nvPr/>
        </p:nvSpPr>
        <p:spPr bwMode="auto">
          <a:xfrm rot="-5400000">
            <a:off x="1114684" y="2470430"/>
            <a:ext cx="1621044" cy="276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2" tIns="45662" rIns="91322" bIns="45662">
            <a:spAutoFit/>
          </a:bodyPr>
          <a:lstStyle>
            <a:lvl1pPr eaLnBrk="0" hangingPunct="0">
              <a:defRPr sz="2500">
                <a:solidFill>
                  <a:schemeClr val="tx1"/>
                </a:solidFill>
                <a:latin typeface="Arial" charset="0"/>
                <a:ea typeface="ＭＳ Ｐゴシック" charset="0"/>
                <a:cs typeface="ＭＳ Ｐゴシック" charset="0"/>
              </a:defRPr>
            </a:lvl1pPr>
            <a:lvl2pPr marL="37931725" indent="-37474525" eaLnBrk="0" hangingPunct="0">
              <a:defRPr sz="2500">
                <a:solidFill>
                  <a:schemeClr val="tx1"/>
                </a:solidFill>
                <a:latin typeface="Arial" charset="0"/>
                <a:ea typeface="ＭＳ Ｐゴシック" charset="0"/>
              </a:defRPr>
            </a:lvl2pPr>
            <a:lvl3pPr eaLnBrk="0" hangingPunct="0">
              <a:defRPr sz="2500">
                <a:solidFill>
                  <a:schemeClr val="tx1"/>
                </a:solidFill>
                <a:latin typeface="Arial" charset="0"/>
                <a:ea typeface="ＭＳ Ｐゴシック" charset="0"/>
              </a:defRPr>
            </a:lvl3pPr>
            <a:lvl4pPr eaLnBrk="0" hangingPunct="0">
              <a:defRPr sz="2500">
                <a:solidFill>
                  <a:schemeClr val="tx1"/>
                </a:solidFill>
                <a:latin typeface="Arial" charset="0"/>
                <a:ea typeface="ＭＳ Ｐゴシック" charset="0"/>
              </a:defRPr>
            </a:lvl4pPr>
            <a:lvl5pPr eaLnBrk="0" hangingPunct="0">
              <a:defRPr sz="2500">
                <a:solidFill>
                  <a:schemeClr val="tx1"/>
                </a:solidFill>
                <a:latin typeface="Arial" charset="0"/>
                <a:ea typeface="ＭＳ Ｐゴシック" charset="0"/>
              </a:defRPr>
            </a:lvl5pPr>
            <a:lvl6pPr marL="457200" eaLnBrk="0" fontAlgn="base" hangingPunct="0">
              <a:spcBef>
                <a:spcPct val="0"/>
              </a:spcBef>
              <a:spcAft>
                <a:spcPct val="0"/>
              </a:spcAft>
              <a:defRPr sz="2500">
                <a:solidFill>
                  <a:schemeClr val="tx1"/>
                </a:solidFill>
                <a:latin typeface="Arial" charset="0"/>
                <a:ea typeface="ＭＳ Ｐゴシック" charset="0"/>
              </a:defRPr>
            </a:lvl6pPr>
            <a:lvl7pPr marL="914400" eaLnBrk="0" fontAlgn="base" hangingPunct="0">
              <a:spcBef>
                <a:spcPct val="0"/>
              </a:spcBef>
              <a:spcAft>
                <a:spcPct val="0"/>
              </a:spcAft>
              <a:defRPr sz="2500">
                <a:solidFill>
                  <a:schemeClr val="tx1"/>
                </a:solidFill>
                <a:latin typeface="Arial" charset="0"/>
                <a:ea typeface="ＭＳ Ｐゴシック" charset="0"/>
              </a:defRPr>
            </a:lvl7pPr>
            <a:lvl8pPr marL="1371600" eaLnBrk="0" fontAlgn="base" hangingPunct="0">
              <a:spcBef>
                <a:spcPct val="0"/>
              </a:spcBef>
              <a:spcAft>
                <a:spcPct val="0"/>
              </a:spcAft>
              <a:defRPr sz="2500">
                <a:solidFill>
                  <a:schemeClr val="tx1"/>
                </a:solidFill>
                <a:latin typeface="Arial" charset="0"/>
                <a:ea typeface="ＭＳ Ｐゴシック" charset="0"/>
              </a:defRPr>
            </a:lvl8pPr>
            <a:lvl9pPr marL="1828800" eaLnBrk="0" fontAlgn="base" hangingPunct="0">
              <a:spcBef>
                <a:spcPct val="0"/>
              </a:spcBef>
              <a:spcAft>
                <a:spcPct val="0"/>
              </a:spcAft>
              <a:defRPr sz="2500">
                <a:solidFill>
                  <a:schemeClr val="tx1"/>
                </a:solidFill>
                <a:latin typeface="Arial" charset="0"/>
                <a:ea typeface="ＭＳ Ｐゴシック" charset="0"/>
              </a:defRPr>
            </a:lvl9pPr>
          </a:lstStyle>
          <a:p>
            <a:r>
              <a:rPr lang="en-US" sz="1200">
                <a:solidFill>
                  <a:srgbClr val="000000"/>
                </a:solidFill>
              </a:rPr>
              <a:t>Number of datasets</a:t>
            </a:r>
          </a:p>
        </p:txBody>
      </p:sp>
    </p:spTree>
    <p:extLst>
      <p:ext uri="{BB962C8B-B14F-4D97-AF65-F5344CB8AC3E}">
        <p14:creationId xmlns:p14="http://schemas.microsoft.com/office/powerpoint/2010/main" val="3416329683"/>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ChangeArrowheads="1"/>
          </p:cNvSpPr>
          <p:nvPr/>
        </p:nvSpPr>
        <p:spPr bwMode="auto">
          <a:xfrm>
            <a:off x="2854325" y="3297238"/>
            <a:ext cx="3422650" cy="3098800"/>
          </a:xfrm>
          <a:prstGeom prst="rect">
            <a:avLst/>
          </a:prstGeom>
          <a:solidFill>
            <a:schemeClr val="tx1"/>
          </a:solidFill>
          <a:ln w="9525">
            <a:solidFill>
              <a:schemeClr val="tx1"/>
            </a:solidFill>
            <a:miter lim="800000"/>
            <a:headEnd/>
            <a:tailEnd/>
          </a:ln>
        </p:spPr>
        <p:txBody>
          <a:bodyPr wrap="none" lIns="91407" tIns="45704" rIns="91407" bIns="45704" anchor="ctr"/>
          <a:lstStyle/>
          <a:p>
            <a:pPr defTabSz="819150"/>
            <a:endParaRPr lang="en-US" b="0" smtClean="0">
              <a:solidFill>
                <a:srgbClr val="FFFFFF"/>
              </a:solidFill>
              <a:latin typeface="Arial" charset="0"/>
              <a:ea typeface="ＭＳ Ｐゴシック" charset="0"/>
              <a:cs typeface="ＭＳ Ｐゴシック" charset="0"/>
            </a:endParaRPr>
          </a:p>
        </p:txBody>
      </p:sp>
      <p:sp>
        <p:nvSpPr>
          <p:cNvPr id="17411" name="Rectangle 3"/>
          <p:cNvSpPr>
            <a:spLocks noChangeArrowheads="1"/>
          </p:cNvSpPr>
          <p:nvPr/>
        </p:nvSpPr>
        <p:spPr bwMode="auto">
          <a:xfrm>
            <a:off x="6465888" y="798513"/>
            <a:ext cx="2532062" cy="5891212"/>
          </a:xfrm>
          <a:prstGeom prst="rect">
            <a:avLst/>
          </a:prstGeom>
          <a:solidFill>
            <a:srgbClr val="F4F4F4"/>
          </a:solidFill>
          <a:ln w="9525">
            <a:solidFill>
              <a:schemeClr val="tx1"/>
            </a:solidFill>
            <a:miter lim="800000"/>
            <a:headEnd/>
            <a:tailEnd/>
          </a:ln>
        </p:spPr>
        <p:txBody>
          <a:bodyPr wrap="none" lIns="91407" tIns="45704" rIns="91407" bIns="45704" anchor="ctr"/>
          <a:lstStyle/>
          <a:p>
            <a:pPr defTabSz="819150"/>
            <a:endParaRPr lang="en-US" b="0" smtClean="0">
              <a:solidFill>
                <a:srgbClr val="FFFFFF"/>
              </a:solidFill>
              <a:latin typeface="Arial" charset="0"/>
              <a:ea typeface="ＭＳ Ｐゴシック" charset="0"/>
              <a:cs typeface="ＭＳ Ｐゴシック" charset="0"/>
            </a:endParaRPr>
          </a:p>
        </p:txBody>
      </p:sp>
      <p:sp>
        <p:nvSpPr>
          <p:cNvPr id="17412" name="Rectangle 4"/>
          <p:cNvSpPr>
            <a:spLocks noChangeArrowheads="1"/>
          </p:cNvSpPr>
          <p:nvPr/>
        </p:nvSpPr>
        <p:spPr bwMode="auto">
          <a:xfrm>
            <a:off x="144463" y="806450"/>
            <a:ext cx="2532062" cy="5891213"/>
          </a:xfrm>
          <a:prstGeom prst="rect">
            <a:avLst/>
          </a:prstGeom>
          <a:solidFill>
            <a:srgbClr val="F4F4F4"/>
          </a:solidFill>
          <a:ln w="9525">
            <a:solidFill>
              <a:schemeClr val="tx1"/>
            </a:solidFill>
            <a:miter lim="800000"/>
            <a:headEnd/>
            <a:tailEnd/>
          </a:ln>
        </p:spPr>
        <p:txBody>
          <a:bodyPr wrap="none" lIns="91407" tIns="45704" rIns="91407" bIns="45704" anchor="ctr"/>
          <a:lstStyle/>
          <a:p>
            <a:pPr defTabSz="819150"/>
            <a:endParaRPr lang="en-US" b="0" smtClean="0">
              <a:solidFill>
                <a:srgbClr val="FFFFFF"/>
              </a:solidFill>
              <a:latin typeface="Arial" charset="0"/>
              <a:ea typeface="ＭＳ Ｐゴシック" charset="0"/>
              <a:cs typeface="ＭＳ Ｐゴシック" charset="0"/>
            </a:endParaRPr>
          </a:p>
        </p:txBody>
      </p:sp>
      <p:sp>
        <p:nvSpPr>
          <p:cNvPr id="17413" name="Text Box 5"/>
          <p:cNvSpPr txBox="1">
            <a:spLocks noChangeArrowheads="1"/>
          </p:cNvSpPr>
          <p:nvPr/>
        </p:nvSpPr>
        <p:spPr bwMode="auto">
          <a:xfrm>
            <a:off x="2882900" y="909638"/>
            <a:ext cx="3382963"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7" tIns="45704" rIns="91407" bIns="45704">
            <a:spAutoFit/>
          </a:bodyPr>
          <a:lstStyle>
            <a:lvl1pPr defTabSz="819150">
              <a:defRPr>
                <a:solidFill>
                  <a:schemeClr val="tx1"/>
                </a:solidFill>
                <a:latin typeface="Calibri" charset="0"/>
                <a:ea typeface="ＭＳ Ｐゴシック" charset="0"/>
                <a:cs typeface="ＭＳ Ｐゴシック" charset="0"/>
              </a:defRPr>
            </a:lvl1pPr>
            <a:lvl2pPr marL="37931725" indent="-37474525" defTabSz="819150">
              <a:defRPr>
                <a:solidFill>
                  <a:schemeClr val="tx1"/>
                </a:solidFill>
                <a:latin typeface="Calibri" charset="0"/>
                <a:ea typeface="ＭＳ Ｐゴシック" charset="0"/>
              </a:defRPr>
            </a:lvl2pPr>
            <a:lvl3pPr>
              <a:defRPr>
                <a:solidFill>
                  <a:schemeClr val="tx1"/>
                </a:solidFill>
                <a:latin typeface="Calibri" charset="0"/>
                <a:ea typeface="ＭＳ Ｐゴシック" charset="0"/>
              </a:defRPr>
            </a:lvl3pPr>
            <a:lvl4pPr>
              <a:defRPr>
                <a:solidFill>
                  <a:schemeClr val="tx1"/>
                </a:solidFill>
                <a:latin typeface="Calibri" charset="0"/>
                <a:ea typeface="ＭＳ Ｐゴシック" charset="0"/>
              </a:defRPr>
            </a:lvl4pPr>
            <a:lvl5pPr>
              <a:defRPr>
                <a:solidFill>
                  <a:schemeClr val="tx1"/>
                </a:solidFill>
                <a:latin typeface="Calibri" charset="0"/>
                <a:ea typeface="ＭＳ Ｐゴシック" charset="0"/>
              </a:defRPr>
            </a:lvl5pPr>
            <a:lvl6pPr marL="457200" fontAlgn="base">
              <a:spcBef>
                <a:spcPct val="0"/>
              </a:spcBef>
              <a:spcAft>
                <a:spcPct val="0"/>
              </a:spcAft>
              <a:defRPr>
                <a:solidFill>
                  <a:schemeClr val="tx1"/>
                </a:solidFill>
                <a:latin typeface="Calibri" charset="0"/>
                <a:ea typeface="ＭＳ Ｐゴシック" charset="0"/>
              </a:defRPr>
            </a:lvl6pPr>
            <a:lvl7pPr marL="914400" fontAlgn="base">
              <a:spcBef>
                <a:spcPct val="0"/>
              </a:spcBef>
              <a:spcAft>
                <a:spcPct val="0"/>
              </a:spcAft>
              <a:defRPr>
                <a:solidFill>
                  <a:schemeClr val="tx1"/>
                </a:solidFill>
                <a:latin typeface="Calibri" charset="0"/>
                <a:ea typeface="ＭＳ Ｐゴシック" charset="0"/>
              </a:defRPr>
            </a:lvl7pPr>
            <a:lvl8pPr marL="1371600" fontAlgn="base">
              <a:spcBef>
                <a:spcPct val="0"/>
              </a:spcBef>
              <a:spcAft>
                <a:spcPct val="0"/>
              </a:spcAft>
              <a:defRPr>
                <a:solidFill>
                  <a:schemeClr val="tx1"/>
                </a:solidFill>
                <a:latin typeface="Calibri" charset="0"/>
                <a:ea typeface="ＭＳ Ｐゴシック" charset="0"/>
              </a:defRPr>
            </a:lvl8pPr>
            <a:lvl9pPr marL="1828800" fontAlgn="base">
              <a:spcBef>
                <a:spcPct val="0"/>
              </a:spcBef>
              <a:spcAft>
                <a:spcPct val="0"/>
              </a:spcAft>
              <a:defRPr>
                <a:solidFill>
                  <a:schemeClr val="tx1"/>
                </a:solidFill>
                <a:latin typeface="Calibri" charset="0"/>
                <a:ea typeface="ＭＳ Ｐゴシック" charset="0"/>
              </a:defRPr>
            </a:lvl9pPr>
          </a:lstStyle>
          <a:p>
            <a:pPr algn="ctr"/>
            <a:r>
              <a:rPr lang="en-US" sz="2000" b="0" smtClean="0">
                <a:solidFill>
                  <a:srgbClr val="FFFFFF"/>
                </a:solidFill>
                <a:latin typeface="Arial" charset="0"/>
              </a:rPr>
              <a:t>A single rogue sequence that moves from one end of a Hennigian comb to the other changes all bipartition</a:t>
            </a:r>
            <a:endParaRPr lang="en-US" sz="2000" b="0" smtClean="0">
              <a:solidFill>
                <a:srgbClr val="FFFFFF"/>
              </a:solidFill>
              <a:latin typeface="Times New Roman" charset="0"/>
            </a:endParaRPr>
          </a:p>
        </p:txBody>
      </p:sp>
      <p:sp>
        <p:nvSpPr>
          <p:cNvPr id="17414" name="Text Box 6"/>
          <p:cNvSpPr txBox="1">
            <a:spLocks noChangeArrowheads="1"/>
          </p:cNvSpPr>
          <p:nvPr/>
        </p:nvSpPr>
        <p:spPr bwMode="auto">
          <a:xfrm>
            <a:off x="1549400" y="149225"/>
            <a:ext cx="64420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07" tIns="45704" rIns="91407" bIns="45704">
            <a:spAutoFit/>
          </a:bodyPr>
          <a:lstStyle>
            <a:lvl1pPr defTabSz="819150">
              <a:defRPr>
                <a:solidFill>
                  <a:schemeClr val="tx1"/>
                </a:solidFill>
                <a:latin typeface="Calibri" charset="0"/>
                <a:ea typeface="ＭＳ Ｐゴシック" charset="0"/>
                <a:cs typeface="ＭＳ Ｐゴシック" charset="0"/>
              </a:defRPr>
            </a:lvl1pPr>
            <a:lvl2pPr marL="37931725" indent="-37474525" defTabSz="819150">
              <a:defRPr>
                <a:solidFill>
                  <a:schemeClr val="tx1"/>
                </a:solidFill>
                <a:latin typeface="Calibri" charset="0"/>
                <a:ea typeface="ＭＳ Ｐゴシック" charset="0"/>
              </a:defRPr>
            </a:lvl2pPr>
            <a:lvl3pPr>
              <a:defRPr>
                <a:solidFill>
                  <a:schemeClr val="tx1"/>
                </a:solidFill>
                <a:latin typeface="Calibri" charset="0"/>
                <a:ea typeface="ＭＳ Ｐゴシック" charset="0"/>
              </a:defRPr>
            </a:lvl3pPr>
            <a:lvl4pPr>
              <a:defRPr>
                <a:solidFill>
                  <a:schemeClr val="tx1"/>
                </a:solidFill>
                <a:latin typeface="Calibri" charset="0"/>
                <a:ea typeface="ＭＳ Ｐゴシック" charset="0"/>
              </a:defRPr>
            </a:lvl4pPr>
            <a:lvl5pPr>
              <a:defRPr>
                <a:solidFill>
                  <a:schemeClr val="tx1"/>
                </a:solidFill>
                <a:latin typeface="Calibri" charset="0"/>
                <a:ea typeface="ＭＳ Ｐゴシック" charset="0"/>
              </a:defRPr>
            </a:lvl5pPr>
            <a:lvl6pPr marL="457200" fontAlgn="base">
              <a:spcBef>
                <a:spcPct val="0"/>
              </a:spcBef>
              <a:spcAft>
                <a:spcPct val="0"/>
              </a:spcAft>
              <a:defRPr>
                <a:solidFill>
                  <a:schemeClr val="tx1"/>
                </a:solidFill>
                <a:latin typeface="Calibri" charset="0"/>
                <a:ea typeface="ＭＳ Ｐゴシック" charset="0"/>
              </a:defRPr>
            </a:lvl6pPr>
            <a:lvl7pPr marL="914400" fontAlgn="base">
              <a:spcBef>
                <a:spcPct val="0"/>
              </a:spcBef>
              <a:spcAft>
                <a:spcPct val="0"/>
              </a:spcAft>
              <a:defRPr>
                <a:solidFill>
                  <a:schemeClr val="tx1"/>
                </a:solidFill>
                <a:latin typeface="Calibri" charset="0"/>
                <a:ea typeface="ＭＳ Ｐゴシック" charset="0"/>
              </a:defRPr>
            </a:lvl7pPr>
            <a:lvl8pPr marL="1371600" fontAlgn="base">
              <a:spcBef>
                <a:spcPct val="0"/>
              </a:spcBef>
              <a:spcAft>
                <a:spcPct val="0"/>
              </a:spcAft>
              <a:defRPr>
                <a:solidFill>
                  <a:schemeClr val="tx1"/>
                </a:solidFill>
                <a:latin typeface="Calibri" charset="0"/>
                <a:ea typeface="ＭＳ Ｐゴシック" charset="0"/>
              </a:defRPr>
            </a:lvl8pPr>
            <a:lvl9pPr marL="1828800" fontAlgn="base">
              <a:spcBef>
                <a:spcPct val="0"/>
              </a:spcBef>
              <a:spcAft>
                <a:spcPct val="0"/>
              </a:spcAft>
              <a:defRPr>
                <a:solidFill>
                  <a:schemeClr val="tx1"/>
                </a:solidFill>
                <a:latin typeface="Calibri" charset="0"/>
                <a:ea typeface="ＭＳ Ｐゴシック" charset="0"/>
              </a:defRPr>
            </a:lvl9pPr>
          </a:lstStyle>
          <a:p>
            <a:r>
              <a:rPr lang="en-US" sz="2800" smtClean="0">
                <a:solidFill>
                  <a:srgbClr val="FFFF00"/>
                </a:solidFill>
                <a:latin typeface="Arial" charset="0"/>
              </a:rPr>
              <a:t>PROBLEMS WITH BIPARTITIONS (A)</a:t>
            </a:r>
            <a:endParaRPr lang="en-US" sz="2800" b="0" smtClean="0">
              <a:solidFill>
                <a:srgbClr val="FFFF00"/>
              </a:solidFill>
              <a:latin typeface="Arial" charset="0"/>
            </a:endParaRPr>
          </a:p>
        </p:txBody>
      </p:sp>
      <p:sp>
        <p:nvSpPr>
          <p:cNvPr id="17415" name="AutoShape 7"/>
          <p:cNvSpPr>
            <a:spLocks noChangeArrowheads="1"/>
          </p:cNvSpPr>
          <p:nvPr/>
        </p:nvSpPr>
        <p:spPr bwMode="auto">
          <a:xfrm>
            <a:off x="2232025" y="862013"/>
            <a:ext cx="368300" cy="352425"/>
          </a:xfrm>
          <a:prstGeom prst="sun">
            <a:avLst>
              <a:gd name="adj" fmla="val 25000"/>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lIns="91407" tIns="45704" rIns="91407" bIns="45704" anchor="ctr"/>
          <a:lstStyle/>
          <a:p>
            <a:pPr defTabSz="819150"/>
            <a:endParaRPr lang="en-US" b="0" smtClean="0">
              <a:solidFill>
                <a:srgbClr val="FFFFFF"/>
              </a:solidFill>
              <a:latin typeface="Arial" charset="0"/>
              <a:ea typeface="ＭＳ Ｐゴシック" charset="0"/>
              <a:cs typeface="ＭＳ Ｐゴシック" charset="0"/>
            </a:endParaRPr>
          </a:p>
        </p:txBody>
      </p:sp>
      <p:pic>
        <p:nvPicPr>
          <p:cNvPr id="17416"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438" y="915988"/>
            <a:ext cx="2271712" cy="568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7"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73838" y="917575"/>
            <a:ext cx="2378075" cy="573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8" name="AutoShape 10"/>
          <p:cNvSpPr>
            <a:spLocks noChangeArrowheads="1"/>
          </p:cNvSpPr>
          <p:nvPr/>
        </p:nvSpPr>
        <p:spPr bwMode="auto">
          <a:xfrm>
            <a:off x="7904163" y="2862263"/>
            <a:ext cx="368300" cy="352425"/>
          </a:xfrm>
          <a:prstGeom prst="sun">
            <a:avLst>
              <a:gd name="adj" fmla="val 25000"/>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lIns="91407" tIns="45704" rIns="91407" bIns="45704" anchor="ctr"/>
          <a:lstStyle/>
          <a:p>
            <a:pPr defTabSz="819150"/>
            <a:endParaRPr lang="en-US" b="0" smtClean="0">
              <a:solidFill>
                <a:srgbClr val="FFFFFF"/>
              </a:solidFill>
              <a:latin typeface="Arial" charset="0"/>
              <a:ea typeface="ＭＳ Ｐゴシック" charset="0"/>
              <a:cs typeface="ＭＳ Ｐゴシック" charset="0"/>
            </a:endParaRPr>
          </a:p>
        </p:txBody>
      </p:sp>
      <p:sp>
        <p:nvSpPr>
          <p:cNvPr id="17419" name="Rectangle 11"/>
          <p:cNvSpPr>
            <a:spLocks noChangeArrowheads="1"/>
          </p:cNvSpPr>
          <p:nvPr/>
        </p:nvSpPr>
        <p:spPr bwMode="auto">
          <a:xfrm>
            <a:off x="828675" y="3332163"/>
            <a:ext cx="666750" cy="1360487"/>
          </a:xfrm>
          <a:prstGeom prst="rect">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lIns="91407" tIns="45704" rIns="91407" bIns="45704" anchor="ctr"/>
          <a:lstStyle/>
          <a:p>
            <a:pPr defTabSz="819150"/>
            <a:endParaRPr lang="en-US" b="0" smtClean="0">
              <a:solidFill>
                <a:srgbClr val="FFFFFF"/>
              </a:solidFill>
              <a:latin typeface="Arial" charset="0"/>
              <a:ea typeface="ＭＳ Ｐゴシック" charset="0"/>
              <a:cs typeface="ＭＳ Ｐゴシック" charset="0"/>
            </a:endParaRPr>
          </a:p>
        </p:txBody>
      </p:sp>
      <p:sp>
        <p:nvSpPr>
          <p:cNvPr id="17420" name="Text Box 12"/>
          <p:cNvSpPr txBox="1">
            <a:spLocks noChangeArrowheads="1"/>
          </p:cNvSpPr>
          <p:nvPr/>
        </p:nvSpPr>
        <p:spPr bwMode="auto">
          <a:xfrm>
            <a:off x="1549400" y="3919538"/>
            <a:ext cx="13033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7" tIns="45704" rIns="91407" bIns="45704">
            <a:spAutoFit/>
          </a:bodyPr>
          <a:lstStyle>
            <a:lvl1pPr defTabSz="819150">
              <a:defRPr>
                <a:solidFill>
                  <a:schemeClr val="tx1"/>
                </a:solidFill>
                <a:latin typeface="Calibri" charset="0"/>
                <a:ea typeface="ＭＳ Ｐゴシック" charset="0"/>
                <a:cs typeface="ＭＳ Ｐゴシック" charset="0"/>
              </a:defRPr>
            </a:lvl1pPr>
            <a:lvl2pPr marL="37931725" indent="-37474525" defTabSz="819150">
              <a:defRPr>
                <a:solidFill>
                  <a:schemeClr val="tx1"/>
                </a:solidFill>
                <a:latin typeface="Calibri" charset="0"/>
                <a:ea typeface="ＭＳ Ｐゴシック" charset="0"/>
              </a:defRPr>
            </a:lvl2pPr>
            <a:lvl3pPr>
              <a:defRPr>
                <a:solidFill>
                  <a:schemeClr val="tx1"/>
                </a:solidFill>
                <a:latin typeface="Calibri" charset="0"/>
                <a:ea typeface="ＭＳ Ｐゴシック" charset="0"/>
              </a:defRPr>
            </a:lvl3pPr>
            <a:lvl4pPr>
              <a:defRPr>
                <a:solidFill>
                  <a:schemeClr val="tx1"/>
                </a:solidFill>
                <a:latin typeface="Calibri" charset="0"/>
                <a:ea typeface="ＭＳ Ｐゴシック" charset="0"/>
              </a:defRPr>
            </a:lvl4pPr>
            <a:lvl5pPr>
              <a:defRPr>
                <a:solidFill>
                  <a:schemeClr val="tx1"/>
                </a:solidFill>
                <a:latin typeface="Calibri" charset="0"/>
                <a:ea typeface="ＭＳ Ｐゴシック" charset="0"/>
              </a:defRPr>
            </a:lvl5pPr>
            <a:lvl6pPr marL="457200" fontAlgn="base">
              <a:spcBef>
                <a:spcPct val="0"/>
              </a:spcBef>
              <a:spcAft>
                <a:spcPct val="0"/>
              </a:spcAft>
              <a:defRPr>
                <a:solidFill>
                  <a:schemeClr val="tx1"/>
                </a:solidFill>
                <a:latin typeface="Calibri" charset="0"/>
                <a:ea typeface="ＭＳ Ｐゴシック" charset="0"/>
              </a:defRPr>
            </a:lvl6pPr>
            <a:lvl7pPr marL="914400" fontAlgn="base">
              <a:spcBef>
                <a:spcPct val="0"/>
              </a:spcBef>
              <a:spcAft>
                <a:spcPct val="0"/>
              </a:spcAft>
              <a:defRPr>
                <a:solidFill>
                  <a:schemeClr val="tx1"/>
                </a:solidFill>
                <a:latin typeface="Calibri" charset="0"/>
                <a:ea typeface="ＭＳ Ｐゴシック" charset="0"/>
              </a:defRPr>
            </a:lvl7pPr>
            <a:lvl8pPr marL="1371600" fontAlgn="base">
              <a:spcBef>
                <a:spcPct val="0"/>
              </a:spcBef>
              <a:spcAft>
                <a:spcPct val="0"/>
              </a:spcAft>
              <a:defRPr>
                <a:solidFill>
                  <a:schemeClr val="tx1"/>
                </a:solidFill>
                <a:latin typeface="Calibri" charset="0"/>
                <a:ea typeface="ＭＳ Ｐゴシック" charset="0"/>
              </a:defRPr>
            </a:lvl8pPr>
            <a:lvl9pPr marL="1828800" fontAlgn="base">
              <a:spcBef>
                <a:spcPct val="0"/>
              </a:spcBef>
              <a:spcAft>
                <a:spcPct val="0"/>
              </a:spcAft>
              <a:defRPr>
                <a:solidFill>
                  <a:schemeClr val="tx1"/>
                </a:solidFill>
                <a:latin typeface="Calibri" charset="0"/>
                <a:ea typeface="ＭＳ Ｐゴシック" charset="0"/>
              </a:defRPr>
            </a:lvl9pPr>
          </a:lstStyle>
          <a:p>
            <a:pPr eaLnBrk="0" hangingPunct="0">
              <a:spcBef>
                <a:spcPct val="50000"/>
              </a:spcBef>
            </a:pPr>
            <a:r>
              <a:rPr lang="en-US" sz="1800" b="0" smtClean="0">
                <a:solidFill>
                  <a:srgbClr val="FF0000"/>
                </a:solidFill>
                <a:latin typeface="Arial" charset="0"/>
              </a:rPr>
              <a:t>bipartitions</a:t>
            </a:r>
          </a:p>
        </p:txBody>
      </p:sp>
      <p:sp>
        <p:nvSpPr>
          <p:cNvPr id="17421" name="Rectangle 13"/>
          <p:cNvSpPr>
            <a:spLocks noChangeArrowheads="1"/>
          </p:cNvSpPr>
          <p:nvPr/>
        </p:nvSpPr>
        <p:spPr bwMode="auto">
          <a:xfrm>
            <a:off x="179388" y="873125"/>
            <a:ext cx="495300" cy="5800725"/>
          </a:xfrm>
          <a:prstGeom prst="rect">
            <a:avLst/>
          </a:prstGeom>
          <a:noFill/>
          <a:ln w="19050">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wrap="none" lIns="91407" tIns="45704" rIns="91407" bIns="45704" anchor="ctr"/>
          <a:lstStyle/>
          <a:p>
            <a:pPr defTabSz="819150"/>
            <a:endParaRPr lang="en-US" b="0" smtClean="0">
              <a:solidFill>
                <a:srgbClr val="FFFFFF"/>
              </a:solidFill>
              <a:latin typeface="Arial" charset="0"/>
              <a:ea typeface="ＭＳ Ｐゴシック" charset="0"/>
              <a:cs typeface="ＭＳ Ｐゴシック" charset="0"/>
            </a:endParaRPr>
          </a:p>
        </p:txBody>
      </p:sp>
      <p:sp>
        <p:nvSpPr>
          <p:cNvPr id="17422" name="Text Box 14"/>
          <p:cNvSpPr txBox="1">
            <a:spLocks noChangeArrowheads="1"/>
          </p:cNvSpPr>
          <p:nvPr/>
        </p:nvSpPr>
        <p:spPr bwMode="auto">
          <a:xfrm>
            <a:off x="747713" y="5899150"/>
            <a:ext cx="197008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7" tIns="45704" rIns="91407" bIns="45704">
            <a:spAutoFit/>
          </a:bodyPr>
          <a:lstStyle>
            <a:lvl1pPr defTabSz="819150">
              <a:defRPr>
                <a:solidFill>
                  <a:schemeClr val="tx1"/>
                </a:solidFill>
                <a:latin typeface="Calibri" charset="0"/>
                <a:ea typeface="ＭＳ Ｐゴシック" charset="0"/>
                <a:cs typeface="ＭＳ Ｐゴシック" charset="0"/>
              </a:defRPr>
            </a:lvl1pPr>
            <a:lvl2pPr marL="37931725" indent="-37474525" defTabSz="819150">
              <a:defRPr>
                <a:solidFill>
                  <a:schemeClr val="tx1"/>
                </a:solidFill>
                <a:latin typeface="Calibri" charset="0"/>
                <a:ea typeface="ＭＳ Ｐゴシック" charset="0"/>
              </a:defRPr>
            </a:lvl2pPr>
            <a:lvl3pPr>
              <a:defRPr>
                <a:solidFill>
                  <a:schemeClr val="tx1"/>
                </a:solidFill>
                <a:latin typeface="Calibri" charset="0"/>
                <a:ea typeface="ＭＳ Ｐゴシック" charset="0"/>
              </a:defRPr>
            </a:lvl3pPr>
            <a:lvl4pPr>
              <a:defRPr>
                <a:solidFill>
                  <a:schemeClr val="tx1"/>
                </a:solidFill>
                <a:latin typeface="Calibri" charset="0"/>
                <a:ea typeface="ＭＳ Ｐゴシック" charset="0"/>
              </a:defRPr>
            </a:lvl4pPr>
            <a:lvl5pPr>
              <a:defRPr>
                <a:solidFill>
                  <a:schemeClr val="tx1"/>
                </a:solidFill>
                <a:latin typeface="Calibri" charset="0"/>
                <a:ea typeface="ＭＳ Ｐゴシック" charset="0"/>
              </a:defRPr>
            </a:lvl5pPr>
            <a:lvl6pPr marL="457200" fontAlgn="base">
              <a:spcBef>
                <a:spcPct val="0"/>
              </a:spcBef>
              <a:spcAft>
                <a:spcPct val="0"/>
              </a:spcAft>
              <a:defRPr>
                <a:solidFill>
                  <a:schemeClr val="tx1"/>
                </a:solidFill>
                <a:latin typeface="Calibri" charset="0"/>
                <a:ea typeface="ＭＳ Ｐゴシック" charset="0"/>
              </a:defRPr>
            </a:lvl6pPr>
            <a:lvl7pPr marL="914400" fontAlgn="base">
              <a:spcBef>
                <a:spcPct val="0"/>
              </a:spcBef>
              <a:spcAft>
                <a:spcPct val="0"/>
              </a:spcAft>
              <a:defRPr>
                <a:solidFill>
                  <a:schemeClr val="tx1"/>
                </a:solidFill>
                <a:latin typeface="Calibri" charset="0"/>
                <a:ea typeface="ＭＳ Ｐゴシック" charset="0"/>
              </a:defRPr>
            </a:lvl7pPr>
            <a:lvl8pPr marL="1371600" fontAlgn="base">
              <a:spcBef>
                <a:spcPct val="0"/>
              </a:spcBef>
              <a:spcAft>
                <a:spcPct val="0"/>
              </a:spcAft>
              <a:defRPr>
                <a:solidFill>
                  <a:schemeClr val="tx1"/>
                </a:solidFill>
                <a:latin typeface="Calibri" charset="0"/>
                <a:ea typeface="ＭＳ Ｐゴシック" charset="0"/>
              </a:defRPr>
            </a:lvl8pPr>
            <a:lvl9pPr marL="1828800" fontAlgn="base">
              <a:spcBef>
                <a:spcPct val="0"/>
              </a:spcBef>
              <a:spcAft>
                <a:spcPct val="0"/>
              </a:spcAft>
              <a:defRPr>
                <a:solidFill>
                  <a:schemeClr val="tx1"/>
                </a:solidFill>
                <a:latin typeface="Calibri" charset="0"/>
                <a:ea typeface="ＭＳ Ｐゴシック" charset="0"/>
              </a:defRPr>
            </a:lvl9pPr>
          </a:lstStyle>
          <a:p>
            <a:pPr eaLnBrk="0" hangingPunct="0">
              <a:spcBef>
                <a:spcPct val="50000"/>
              </a:spcBef>
            </a:pPr>
            <a:r>
              <a:rPr lang="en-US" sz="1800" b="0" smtClean="0">
                <a:solidFill>
                  <a:srgbClr val="008000"/>
                </a:solidFill>
                <a:latin typeface="Arial" charset="0"/>
              </a:rPr>
              <a:t>embedded quartets</a:t>
            </a:r>
          </a:p>
        </p:txBody>
      </p:sp>
      <p:sp>
        <p:nvSpPr>
          <p:cNvPr id="17423" name="Rectangle 15"/>
          <p:cNvSpPr>
            <a:spLocks noChangeArrowheads="1"/>
          </p:cNvSpPr>
          <p:nvPr/>
        </p:nvSpPr>
        <p:spPr bwMode="auto">
          <a:xfrm>
            <a:off x="8437563" y="846138"/>
            <a:ext cx="495300" cy="5800725"/>
          </a:xfrm>
          <a:prstGeom prst="rect">
            <a:avLst/>
          </a:prstGeom>
          <a:noFill/>
          <a:ln w="19050">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wrap="none" lIns="91407" tIns="45704" rIns="91407" bIns="45704" anchor="ctr"/>
          <a:lstStyle/>
          <a:p>
            <a:pPr defTabSz="819150"/>
            <a:endParaRPr lang="en-US" b="0" smtClean="0">
              <a:solidFill>
                <a:srgbClr val="FFFFFF"/>
              </a:solidFill>
              <a:latin typeface="Arial" charset="0"/>
              <a:ea typeface="ＭＳ Ｐゴシック" charset="0"/>
              <a:cs typeface="ＭＳ Ｐゴシック" charset="0"/>
            </a:endParaRPr>
          </a:p>
        </p:txBody>
      </p:sp>
      <p:sp>
        <p:nvSpPr>
          <p:cNvPr id="17424" name="Rectangle 16"/>
          <p:cNvSpPr>
            <a:spLocks noChangeArrowheads="1"/>
          </p:cNvSpPr>
          <p:nvPr/>
        </p:nvSpPr>
        <p:spPr bwMode="auto">
          <a:xfrm>
            <a:off x="7537450" y="3295650"/>
            <a:ext cx="666750" cy="1360488"/>
          </a:xfrm>
          <a:prstGeom prst="rect">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lIns="91407" tIns="45704" rIns="91407" bIns="45704" anchor="ctr"/>
          <a:lstStyle/>
          <a:p>
            <a:pPr defTabSz="819150"/>
            <a:endParaRPr lang="en-US" b="0" smtClean="0">
              <a:solidFill>
                <a:srgbClr val="FFFFFF"/>
              </a:solidFill>
              <a:latin typeface="Arial" charset="0"/>
              <a:ea typeface="ＭＳ Ｐゴシック" charset="0"/>
              <a:cs typeface="ＭＳ Ｐゴシック" charset="0"/>
            </a:endParaRPr>
          </a:p>
        </p:txBody>
      </p:sp>
      <p:pic>
        <p:nvPicPr>
          <p:cNvPr id="17425" name="Picture 1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79725" y="3441700"/>
            <a:ext cx="3327400" cy="278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0255176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Title 2"/>
          <p:cNvSpPr>
            <a:spLocks noGrp="1"/>
          </p:cNvSpPr>
          <p:nvPr>
            <p:ph type="title"/>
          </p:nvPr>
        </p:nvSpPr>
        <p:spPr>
          <a:xfrm>
            <a:off x="936628" y="194709"/>
            <a:ext cx="7771534" cy="776007"/>
          </a:xfrm>
        </p:spPr>
        <p:txBody>
          <a:bodyPr/>
          <a:lstStyle/>
          <a:p>
            <a:pPr eaLnBrk="1" hangingPunct="1"/>
            <a:r>
              <a:rPr lang="en-US" sz="2500">
                <a:latin typeface="Arial" charset="0"/>
                <a:ea typeface="ＭＳ Ｐゴシック" charset="0"/>
                <a:cs typeface="ＭＳ Ｐゴシック" charset="0"/>
              </a:rPr>
              <a:t>Decay of bipartition support with number of OTUs</a:t>
            </a:r>
          </a:p>
        </p:txBody>
      </p:sp>
      <p:sp>
        <p:nvSpPr>
          <p:cNvPr id="106499" name="TextBox 222"/>
          <p:cNvSpPr txBox="1">
            <a:spLocks noChangeArrowheads="1"/>
          </p:cNvSpPr>
          <p:nvPr/>
        </p:nvSpPr>
        <p:spPr bwMode="auto">
          <a:xfrm>
            <a:off x="-369453" y="2853300"/>
            <a:ext cx="165480" cy="852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1940" tIns="40968" rIns="81940" bIns="40968">
            <a:spAutoFit/>
          </a:bodyPr>
          <a:lstStyle>
            <a:lvl1pPr eaLnBrk="0" hangingPunct="0">
              <a:defRPr sz="2500">
                <a:solidFill>
                  <a:schemeClr val="tx1"/>
                </a:solidFill>
                <a:latin typeface="Arial" charset="0"/>
                <a:ea typeface="ＭＳ Ｐゴシック" charset="0"/>
                <a:cs typeface="ＭＳ Ｐゴシック" charset="0"/>
              </a:defRPr>
            </a:lvl1pPr>
            <a:lvl2pPr marL="37931725" indent="-37474525" eaLnBrk="0" hangingPunct="0">
              <a:defRPr sz="2500">
                <a:solidFill>
                  <a:schemeClr val="tx1"/>
                </a:solidFill>
                <a:latin typeface="Arial" charset="0"/>
                <a:ea typeface="ＭＳ Ｐゴシック" charset="0"/>
              </a:defRPr>
            </a:lvl2pPr>
            <a:lvl3pPr eaLnBrk="0" hangingPunct="0">
              <a:defRPr sz="2500">
                <a:solidFill>
                  <a:schemeClr val="tx1"/>
                </a:solidFill>
                <a:latin typeface="Arial" charset="0"/>
                <a:ea typeface="ＭＳ Ｐゴシック" charset="0"/>
              </a:defRPr>
            </a:lvl3pPr>
            <a:lvl4pPr eaLnBrk="0" hangingPunct="0">
              <a:defRPr sz="2500">
                <a:solidFill>
                  <a:schemeClr val="tx1"/>
                </a:solidFill>
                <a:latin typeface="Arial" charset="0"/>
                <a:ea typeface="ＭＳ Ｐゴシック" charset="0"/>
              </a:defRPr>
            </a:lvl4pPr>
            <a:lvl5pPr eaLnBrk="0" hangingPunct="0">
              <a:defRPr sz="2500">
                <a:solidFill>
                  <a:schemeClr val="tx1"/>
                </a:solidFill>
                <a:latin typeface="Arial" charset="0"/>
                <a:ea typeface="ＭＳ Ｐゴシック" charset="0"/>
              </a:defRPr>
            </a:lvl5pPr>
            <a:lvl6pPr marL="457200" eaLnBrk="0" fontAlgn="base" hangingPunct="0">
              <a:spcBef>
                <a:spcPct val="0"/>
              </a:spcBef>
              <a:spcAft>
                <a:spcPct val="0"/>
              </a:spcAft>
              <a:defRPr sz="2500">
                <a:solidFill>
                  <a:schemeClr val="tx1"/>
                </a:solidFill>
                <a:latin typeface="Arial" charset="0"/>
                <a:ea typeface="ＭＳ Ｐゴシック" charset="0"/>
              </a:defRPr>
            </a:lvl6pPr>
            <a:lvl7pPr marL="914400" eaLnBrk="0" fontAlgn="base" hangingPunct="0">
              <a:spcBef>
                <a:spcPct val="0"/>
              </a:spcBef>
              <a:spcAft>
                <a:spcPct val="0"/>
              </a:spcAft>
              <a:defRPr sz="2500">
                <a:solidFill>
                  <a:schemeClr val="tx1"/>
                </a:solidFill>
                <a:latin typeface="Arial" charset="0"/>
                <a:ea typeface="ＭＳ Ｐゴシック" charset="0"/>
              </a:defRPr>
            </a:lvl7pPr>
            <a:lvl8pPr marL="1371600" eaLnBrk="0" fontAlgn="base" hangingPunct="0">
              <a:spcBef>
                <a:spcPct val="0"/>
              </a:spcBef>
              <a:spcAft>
                <a:spcPct val="0"/>
              </a:spcAft>
              <a:defRPr sz="2500">
                <a:solidFill>
                  <a:schemeClr val="tx1"/>
                </a:solidFill>
                <a:latin typeface="Arial" charset="0"/>
                <a:ea typeface="ＭＳ Ｐゴシック" charset="0"/>
              </a:defRPr>
            </a:lvl8pPr>
            <a:lvl9pPr marL="1828800" eaLnBrk="0" fontAlgn="base" hangingPunct="0">
              <a:spcBef>
                <a:spcPct val="0"/>
              </a:spcBef>
              <a:spcAft>
                <a:spcPct val="0"/>
              </a:spcAft>
              <a:defRPr sz="2500">
                <a:solidFill>
                  <a:schemeClr val="tx1"/>
                </a:solidFill>
                <a:latin typeface="Arial" charset="0"/>
                <a:ea typeface="ＭＳ Ｐゴシック" charset="0"/>
              </a:defRPr>
            </a:lvl9pPr>
          </a:lstStyle>
          <a:p>
            <a:pPr defTabSz="820103" eaLnBrk="1" hangingPunct="1"/>
            <a:r>
              <a:rPr lang="en-US">
                <a:solidFill>
                  <a:srgbClr val="000000"/>
                </a:solidFill>
              </a:rPr>
              <a:t/>
            </a:r>
            <a:br>
              <a:rPr lang="en-US">
                <a:solidFill>
                  <a:srgbClr val="000000"/>
                </a:solidFill>
              </a:rPr>
            </a:br>
            <a:endParaRPr lang="en-US">
              <a:solidFill>
                <a:srgbClr val="000000"/>
              </a:solidFill>
            </a:endParaRPr>
          </a:p>
        </p:txBody>
      </p:sp>
      <p:pic>
        <p:nvPicPr>
          <p:cNvPr id="106500" name="Picture 44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5329" y="1787338"/>
            <a:ext cx="2983057" cy="2321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01" name="Picture 44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64171" y="1550615"/>
            <a:ext cx="2042102" cy="2842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02" name="Picture 44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980302" y="1602441"/>
            <a:ext cx="2323523" cy="2774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03" name="Picture 44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367318" y="1792945"/>
            <a:ext cx="2563091" cy="2629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504" name="TextBox 447"/>
          <p:cNvSpPr txBox="1">
            <a:spLocks noChangeArrowheads="1"/>
          </p:cNvSpPr>
          <p:nvPr/>
        </p:nvSpPr>
        <p:spPr bwMode="auto">
          <a:xfrm>
            <a:off x="431514" y="5080473"/>
            <a:ext cx="5100037" cy="467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1940" tIns="40968" rIns="81940" bIns="40968">
            <a:spAutoFit/>
          </a:bodyPr>
          <a:lstStyle>
            <a:lvl1pPr eaLnBrk="0" hangingPunct="0">
              <a:defRPr sz="2500">
                <a:solidFill>
                  <a:schemeClr val="tx1"/>
                </a:solidFill>
                <a:latin typeface="Arial" charset="0"/>
                <a:ea typeface="ＭＳ Ｐゴシック" charset="0"/>
                <a:cs typeface="ＭＳ Ｐゴシック" charset="0"/>
              </a:defRPr>
            </a:lvl1pPr>
            <a:lvl2pPr marL="37931725" indent="-37474525" eaLnBrk="0" hangingPunct="0">
              <a:defRPr sz="2500">
                <a:solidFill>
                  <a:schemeClr val="tx1"/>
                </a:solidFill>
                <a:latin typeface="Arial" charset="0"/>
                <a:ea typeface="ＭＳ Ｐゴシック" charset="0"/>
              </a:defRPr>
            </a:lvl2pPr>
            <a:lvl3pPr eaLnBrk="0" hangingPunct="0">
              <a:defRPr sz="2500">
                <a:solidFill>
                  <a:schemeClr val="tx1"/>
                </a:solidFill>
                <a:latin typeface="Arial" charset="0"/>
                <a:ea typeface="ＭＳ Ｐゴシック" charset="0"/>
              </a:defRPr>
            </a:lvl3pPr>
            <a:lvl4pPr eaLnBrk="0" hangingPunct="0">
              <a:defRPr sz="2500">
                <a:solidFill>
                  <a:schemeClr val="tx1"/>
                </a:solidFill>
                <a:latin typeface="Arial" charset="0"/>
                <a:ea typeface="ＭＳ Ｐゴシック" charset="0"/>
              </a:defRPr>
            </a:lvl4pPr>
            <a:lvl5pPr eaLnBrk="0" hangingPunct="0">
              <a:defRPr sz="2500">
                <a:solidFill>
                  <a:schemeClr val="tx1"/>
                </a:solidFill>
                <a:latin typeface="Arial" charset="0"/>
                <a:ea typeface="ＭＳ Ｐゴシック" charset="0"/>
              </a:defRPr>
            </a:lvl5pPr>
            <a:lvl6pPr marL="457200" eaLnBrk="0" fontAlgn="base" hangingPunct="0">
              <a:spcBef>
                <a:spcPct val="0"/>
              </a:spcBef>
              <a:spcAft>
                <a:spcPct val="0"/>
              </a:spcAft>
              <a:defRPr sz="2500">
                <a:solidFill>
                  <a:schemeClr val="tx1"/>
                </a:solidFill>
                <a:latin typeface="Arial" charset="0"/>
                <a:ea typeface="ＭＳ Ｐゴシック" charset="0"/>
              </a:defRPr>
            </a:lvl6pPr>
            <a:lvl7pPr marL="914400" eaLnBrk="0" fontAlgn="base" hangingPunct="0">
              <a:spcBef>
                <a:spcPct val="0"/>
              </a:spcBef>
              <a:spcAft>
                <a:spcPct val="0"/>
              </a:spcAft>
              <a:defRPr sz="2500">
                <a:solidFill>
                  <a:schemeClr val="tx1"/>
                </a:solidFill>
                <a:latin typeface="Arial" charset="0"/>
                <a:ea typeface="ＭＳ Ｐゴシック" charset="0"/>
              </a:defRPr>
            </a:lvl7pPr>
            <a:lvl8pPr marL="1371600" eaLnBrk="0" fontAlgn="base" hangingPunct="0">
              <a:spcBef>
                <a:spcPct val="0"/>
              </a:spcBef>
              <a:spcAft>
                <a:spcPct val="0"/>
              </a:spcAft>
              <a:defRPr sz="2500">
                <a:solidFill>
                  <a:schemeClr val="tx1"/>
                </a:solidFill>
                <a:latin typeface="Arial" charset="0"/>
                <a:ea typeface="ＭＳ Ｐゴシック" charset="0"/>
              </a:defRPr>
            </a:lvl8pPr>
            <a:lvl9pPr marL="1828800" eaLnBrk="0" fontAlgn="base" hangingPunct="0">
              <a:spcBef>
                <a:spcPct val="0"/>
              </a:spcBef>
              <a:spcAft>
                <a:spcPct val="0"/>
              </a:spcAft>
              <a:defRPr sz="2500">
                <a:solidFill>
                  <a:schemeClr val="tx1"/>
                </a:solidFill>
                <a:latin typeface="Arial" charset="0"/>
                <a:ea typeface="ＭＳ Ｐゴシック" charset="0"/>
              </a:defRPr>
            </a:lvl9pPr>
          </a:lstStyle>
          <a:p>
            <a:pPr defTabSz="820103" eaLnBrk="1" hangingPunct="1"/>
            <a:r>
              <a:rPr lang="en-US">
                <a:solidFill>
                  <a:srgbClr val="000000"/>
                </a:solidFill>
              </a:rPr>
              <a:t>Phylogenies used for simulation</a:t>
            </a:r>
          </a:p>
        </p:txBody>
      </p:sp>
      <p:sp>
        <p:nvSpPr>
          <p:cNvPr id="106505" name="Oval 448"/>
          <p:cNvSpPr>
            <a:spLocks noChangeArrowheads="1"/>
          </p:cNvSpPr>
          <p:nvPr/>
        </p:nvSpPr>
        <p:spPr bwMode="auto">
          <a:xfrm>
            <a:off x="450275" y="1854575"/>
            <a:ext cx="86591" cy="78441"/>
          </a:xfrm>
          <a:prstGeom prst="ellipse">
            <a:avLst/>
          </a:prstGeom>
          <a:solidFill>
            <a:srgbClr val="0000FF"/>
          </a:solidFill>
          <a:ln w="9525">
            <a:solidFill>
              <a:srgbClr val="112DE1"/>
            </a:solidFill>
            <a:round/>
            <a:headEnd/>
            <a:tailEnd/>
          </a:ln>
        </p:spPr>
        <p:txBody>
          <a:bodyPr lIns="81940" tIns="40968" rIns="81940" bIns="40968"/>
          <a:lstStyle/>
          <a:p>
            <a:pPr defTabSz="818582"/>
            <a:endParaRPr lang="en-US" sz="2200">
              <a:solidFill>
                <a:srgbClr val="000000"/>
              </a:solidFill>
              <a:latin typeface="Arial" charset="0"/>
              <a:ea typeface="ＭＳ Ｐゴシック" charset="0"/>
              <a:cs typeface="ＭＳ Ｐゴシック" charset="0"/>
            </a:endParaRPr>
          </a:p>
        </p:txBody>
      </p:sp>
      <p:sp>
        <p:nvSpPr>
          <p:cNvPr id="106506" name="Oval 449"/>
          <p:cNvSpPr>
            <a:spLocks noChangeArrowheads="1"/>
          </p:cNvSpPr>
          <p:nvPr/>
        </p:nvSpPr>
        <p:spPr bwMode="auto">
          <a:xfrm>
            <a:off x="1731818" y="1860177"/>
            <a:ext cx="86591" cy="78441"/>
          </a:xfrm>
          <a:prstGeom prst="ellipse">
            <a:avLst/>
          </a:prstGeom>
          <a:solidFill>
            <a:srgbClr val="0000FF"/>
          </a:solidFill>
          <a:ln w="9525">
            <a:solidFill>
              <a:srgbClr val="112DE1"/>
            </a:solidFill>
            <a:round/>
            <a:headEnd/>
            <a:tailEnd/>
          </a:ln>
        </p:spPr>
        <p:txBody>
          <a:bodyPr lIns="81940" tIns="40968" rIns="81940" bIns="40968"/>
          <a:lstStyle/>
          <a:p>
            <a:pPr defTabSz="818582"/>
            <a:endParaRPr lang="en-US" sz="2200">
              <a:solidFill>
                <a:srgbClr val="000000"/>
              </a:solidFill>
              <a:latin typeface="Arial" charset="0"/>
              <a:ea typeface="ＭＳ Ｐゴシック" charset="0"/>
              <a:cs typeface="ＭＳ Ｐゴシック" charset="0"/>
            </a:endParaRPr>
          </a:p>
        </p:txBody>
      </p:sp>
      <p:sp>
        <p:nvSpPr>
          <p:cNvPr id="106507" name="Oval 450"/>
          <p:cNvSpPr>
            <a:spLocks noChangeArrowheads="1"/>
          </p:cNvSpPr>
          <p:nvPr/>
        </p:nvSpPr>
        <p:spPr bwMode="auto">
          <a:xfrm>
            <a:off x="450275" y="4006107"/>
            <a:ext cx="86591" cy="78441"/>
          </a:xfrm>
          <a:prstGeom prst="ellipse">
            <a:avLst/>
          </a:prstGeom>
          <a:solidFill>
            <a:srgbClr val="0000FF"/>
          </a:solidFill>
          <a:ln w="9525">
            <a:solidFill>
              <a:srgbClr val="112DE1"/>
            </a:solidFill>
            <a:round/>
            <a:headEnd/>
            <a:tailEnd/>
          </a:ln>
        </p:spPr>
        <p:txBody>
          <a:bodyPr lIns="81940" tIns="40968" rIns="81940" bIns="40968"/>
          <a:lstStyle/>
          <a:p>
            <a:pPr defTabSz="818582"/>
            <a:endParaRPr lang="en-US" sz="2200">
              <a:solidFill>
                <a:srgbClr val="000000"/>
              </a:solidFill>
              <a:latin typeface="Arial" charset="0"/>
              <a:ea typeface="ＭＳ Ｐゴシック" charset="0"/>
              <a:cs typeface="ＭＳ Ｐゴシック" charset="0"/>
            </a:endParaRPr>
          </a:p>
        </p:txBody>
      </p:sp>
      <p:sp>
        <p:nvSpPr>
          <p:cNvPr id="106508" name="Oval 451"/>
          <p:cNvSpPr>
            <a:spLocks noChangeArrowheads="1"/>
          </p:cNvSpPr>
          <p:nvPr/>
        </p:nvSpPr>
        <p:spPr bwMode="auto">
          <a:xfrm>
            <a:off x="1714505" y="4006107"/>
            <a:ext cx="86591" cy="78441"/>
          </a:xfrm>
          <a:prstGeom prst="ellipse">
            <a:avLst/>
          </a:prstGeom>
          <a:solidFill>
            <a:srgbClr val="0000FF"/>
          </a:solidFill>
          <a:ln w="9525">
            <a:solidFill>
              <a:srgbClr val="112DE1"/>
            </a:solidFill>
            <a:round/>
            <a:headEnd/>
            <a:tailEnd/>
          </a:ln>
        </p:spPr>
        <p:txBody>
          <a:bodyPr lIns="81940" tIns="40968" rIns="81940" bIns="40968"/>
          <a:lstStyle/>
          <a:p>
            <a:pPr defTabSz="818582"/>
            <a:endParaRPr lang="en-US" sz="2200">
              <a:solidFill>
                <a:srgbClr val="000000"/>
              </a:solidFill>
              <a:latin typeface="Arial" charset="0"/>
              <a:ea typeface="ＭＳ Ｐゴシック" charset="0"/>
              <a:cs typeface="ＭＳ Ｐゴシック" charset="0"/>
            </a:endParaRPr>
          </a:p>
        </p:txBody>
      </p:sp>
      <p:sp>
        <p:nvSpPr>
          <p:cNvPr id="106509" name="Oval 452"/>
          <p:cNvSpPr>
            <a:spLocks noChangeArrowheads="1"/>
          </p:cNvSpPr>
          <p:nvPr/>
        </p:nvSpPr>
        <p:spPr bwMode="auto">
          <a:xfrm>
            <a:off x="2799775" y="1647267"/>
            <a:ext cx="86591" cy="78441"/>
          </a:xfrm>
          <a:prstGeom prst="ellipse">
            <a:avLst/>
          </a:prstGeom>
          <a:solidFill>
            <a:srgbClr val="0000FF"/>
          </a:solidFill>
          <a:ln w="9525">
            <a:solidFill>
              <a:srgbClr val="112DE1"/>
            </a:solidFill>
            <a:round/>
            <a:headEnd/>
            <a:tailEnd/>
          </a:ln>
        </p:spPr>
        <p:txBody>
          <a:bodyPr lIns="81940" tIns="40968" rIns="81940" bIns="40968"/>
          <a:lstStyle/>
          <a:p>
            <a:pPr defTabSz="818582"/>
            <a:endParaRPr lang="en-US" sz="2200">
              <a:solidFill>
                <a:srgbClr val="000000"/>
              </a:solidFill>
              <a:latin typeface="Arial" charset="0"/>
              <a:ea typeface="ＭＳ Ｐゴシック" charset="0"/>
              <a:cs typeface="ＭＳ Ｐゴシック" charset="0"/>
            </a:endParaRPr>
          </a:p>
        </p:txBody>
      </p:sp>
      <p:sp>
        <p:nvSpPr>
          <p:cNvPr id="106510" name="Oval 453"/>
          <p:cNvSpPr>
            <a:spLocks noChangeArrowheads="1"/>
          </p:cNvSpPr>
          <p:nvPr/>
        </p:nvSpPr>
        <p:spPr bwMode="auto">
          <a:xfrm>
            <a:off x="3810005" y="1966632"/>
            <a:ext cx="86591" cy="78441"/>
          </a:xfrm>
          <a:prstGeom prst="ellipse">
            <a:avLst/>
          </a:prstGeom>
          <a:solidFill>
            <a:srgbClr val="0000FF"/>
          </a:solidFill>
          <a:ln w="9525">
            <a:solidFill>
              <a:srgbClr val="112DE1"/>
            </a:solidFill>
            <a:round/>
            <a:headEnd/>
            <a:tailEnd/>
          </a:ln>
        </p:spPr>
        <p:txBody>
          <a:bodyPr lIns="81940" tIns="40968" rIns="81940" bIns="40968"/>
          <a:lstStyle/>
          <a:p>
            <a:pPr defTabSz="818582"/>
            <a:endParaRPr lang="en-US" sz="2200">
              <a:solidFill>
                <a:srgbClr val="000000"/>
              </a:solidFill>
              <a:latin typeface="Arial" charset="0"/>
              <a:ea typeface="ＭＳ Ｐゴシック" charset="0"/>
              <a:cs typeface="ＭＳ Ｐゴシック" charset="0"/>
            </a:endParaRPr>
          </a:p>
        </p:txBody>
      </p:sp>
      <p:sp>
        <p:nvSpPr>
          <p:cNvPr id="106511" name="Oval 454"/>
          <p:cNvSpPr>
            <a:spLocks noChangeArrowheads="1"/>
          </p:cNvSpPr>
          <p:nvPr/>
        </p:nvSpPr>
        <p:spPr bwMode="auto">
          <a:xfrm>
            <a:off x="3827318" y="3832415"/>
            <a:ext cx="86591" cy="78441"/>
          </a:xfrm>
          <a:prstGeom prst="ellipse">
            <a:avLst/>
          </a:prstGeom>
          <a:solidFill>
            <a:srgbClr val="0000FF"/>
          </a:solidFill>
          <a:ln w="9525">
            <a:solidFill>
              <a:srgbClr val="112DE1"/>
            </a:solidFill>
            <a:round/>
            <a:headEnd/>
            <a:tailEnd/>
          </a:ln>
        </p:spPr>
        <p:txBody>
          <a:bodyPr lIns="81940" tIns="40968" rIns="81940" bIns="40968"/>
          <a:lstStyle/>
          <a:p>
            <a:pPr defTabSz="818582"/>
            <a:endParaRPr lang="en-US" sz="2200">
              <a:solidFill>
                <a:srgbClr val="000000"/>
              </a:solidFill>
              <a:latin typeface="Arial" charset="0"/>
              <a:ea typeface="ＭＳ Ｐゴシック" charset="0"/>
              <a:cs typeface="ＭＳ Ｐゴシック" charset="0"/>
            </a:endParaRPr>
          </a:p>
        </p:txBody>
      </p:sp>
      <p:sp>
        <p:nvSpPr>
          <p:cNvPr id="106512" name="Oval 455"/>
          <p:cNvSpPr>
            <a:spLocks noChangeArrowheads="1"/>
          </p:cNvSpPr>
          <p:nvPr/>
        </p:nvSpPr>
        <p:spPr bwMode="auto">
          <a:xfrm>
            <a:off x="2805545" y="4157382"/>
            <a:ext cx="86591" cy="78441"/>
          </a:xfrm>
          <a:prstGeom prst="ellipse">
            <a:avLst/>
          </a:prstGeom>
          <a:solidFill>
            <a:srgbClr val="0000FF"/>
          </a:solidFill>
          <a:ln w="9525">
            <a:solidFill>
              <a:srgbClr val="112DE1"/>
            </a:solidFill>
            <a:round/>
            <a:headEnd/>
            <a:tailEnd/>
          </a:ln>
        </p:spPr>
        <p:txBody>
          <a:bodyPr lIns="81940" tIns="40968" rIns="81940" bIns="40968"/>
          <a:lstStyle/>
          <a:p>
            <a:pPr defTabSz="818582"/>
            <a:endParaRPr lang="en-US" sz="2200">
              <a:solidFill>
                <a:srgbClr val="000000"/>
              </a:solidFill>
              <a:latin typeface="Arial" charset="0"/>
              <a:ea typeface="ＭＳ Ｐゴシック" charset="0"/>
              <a:cs typeface="ＭＳ Ｐゴシック" charset="0"/>
            </a:endParaRPr>
          </a:p>
        </p:txBody>
      </p:sp>
      <p:sp>
        <p:nvSpPr>
          <p:cNvPr id="106513" name="Oval 456"/>
          <p:cNvSpPr>
            <a:spLocks noChangeArrowheads="1"/>
          </p:cNvSpPr>
          <p:nvPr/>
        </p:nvSpPr>
        <p:spPr bwMode="auto">
          <a:xfrm>
            <a:off x="5576455" y="1675280"/>
            <a:ext cx="86591" cy="78441"/>
          </a:xfrm>
          <a:prstGeom prst="ellipse">
            <a:avLst/>
          </a:prstGeom>
          <a:solidFill>
            <a:srgbClr val="0000FF"/>
          </a:solidFill>
          <a:ln w="9525">
            <a:solidFill>
              <a:srgbClr val="112DE1"/>
            </a:solidFill>
            <a:round/>
            <a:headEnd/>
            <a:tailEnd/>
          </a:ln>
        </p:spPr>
        <p:txBody>
          <a:bodyPr lIns="81940" tIns="40968" rIns="81940" bIns="40968"/>
          <a:lstStyle/>
          <a:p>
            <a:pPr defTabSz="818582"/>
            <a:endParaRPr lang="en-US" sz="2200">
              <a:solidFill>
                <a:srgbClr val="000000"/>
              </a:solidFill>
              <a:latin typeface="Arial" charset="0"/>
              <a:ea typeface="ＭＳ Ｐゴシック" charset="0"/>
              <a:cs typeface="ＭＳ Ｐゴシック" charset="0"/>
            </a:endParaRPr>
          </a:p>
        </p:txBody>
      </p:sp>
      <p:sp>
        <p:nvSpPr>
          <p:cNvPr id="106514" name="Oval 457"/>
          <p:cNvSpPr>
            <a:spLocks noChangeArrowheads="1"/>
          </p:cNvSpPr>
          <p:nvPr/>
        </p:nvSpPr>
        <p:spPr bwMode="auto">
          <a:xfrm>
            <a:off x="6107545" y="2185147"/>
            <a:ext cx="86591" cy="78441"/>
          </a:xfrm>
          <a:prstGeom prst="ellipse">
            <a:avLst/>
          </a:prstGeom>
          <a:solidFill>
            <a:srgbClr val="0000FF"/>
          </a:solidFill>
          <a:ln w="9525">
            <a:solidFill>
              <a:srgbClr val="112DE1"/>
            </a:solidFill>
            <a:round/>
            <a:headEnd/>
            <a:tailEnd/>
          </a:ln>
        </p:spPr>
        <p:txBody>
          <a:bodyPr lIns="81940" tIns="40968" rIns="81940" bIns="40968"/>
          <a:lstStyle/>
          <a:p>
            <a:pPr defTabSz="818582"/>
            <a:endParaRPr lang="en-US" sz="2200">
              <a:solidFill>
                <a:srgbClr val="000000"/>
              </a:solidFill>
              <a:latin typeface="Arial" charset="0"/>
              <a:ea typeface="ＭＳ Ｐゴシック" charset="0"/>
              <a:cs typeface="ＭＳ Ｐゴシック" charset="0"/>
            </a:endParaRPr>
          </a:p>
        </p:txBody>
      </p:sp>
      <p:sp>
        <p:nvSpPr>
          <p:cNvPr id="106515" name="Oval 458"/>
          <p:cNvSpPr>
            <a:spLocks noChangeArrowheads="1"/>
          </p:cNvSpPr>
          <p:nvPr/>
        </p:nvSpPr>
        <p:spPr bwMode="auto">
          <a:xfrm>
            <a:off x="6101775" y="3737164"/>
            <a:ext cx="86591" cy="78441"/>
          </a:xfrm>
          <a:prstGeom prst="ellipse">
            <a:avLst/>
          </a:prstGeom>
          <a:solidFill>
            <a:srgbClr val="0000FF"/>
          </a:solidFill>
          <a:ln w="9525">
            <a:solidFill>
              <a:srgbClr val="112DE1"/>
            </a:solidFill>
            <a:round/>
            <a:headEnd/>
            <a:tailEnd/>
          </a:ln>
        </p:spPr>
        <p:txBody>
          <a:bodyPr lIns="81940" tIns="40968" rIns="81940" bIns="40968"/>
          <a:lstStyle/>
          <a:p>
            <a:pPr defTabSz="818582"/>
            <a:endParaRPr lang="en-US" sz="2200">
              <a:solidFill>
                <a:srgbClr val="000000"/>
              </a:solidFill>
              <a:latin typeface="Arial" charset="0"/>
              <a:ea typeface="ＭＳ Ｐゴシック" charset="0"/>
              <a:cs typeface="ＭＳ Ｐゴシック" charset="0"/>
            </a:endParaRPr>
          </a:p>
        </p:txBody>
      </p:sp>
      <p:sp>
        <p:nvSpPr>
          <p:cNvPr id="106516" name="Oval 459"/>
          <p:cNvSpPr>
            <a:spLocks noChangeArrowheads="1"/>
          </p:cNvSpPr>
          <p:nvPr/>
        </p:nvSpPr>
        <p:spPr bwMode="auto">
          <a:xfrm>
            <a:off x="5582227" y="4252632"/>
            <a:ext cx="86591" cy="78441"/>
          </a:xfrm>
          <a:prstGeom prst="ellipse">
            <a:avLst/>
          </a:prstGeom>
          <a:solidFill>
            <a:srgbClr val="0000FF"/>
          </a:solidFill>
          <a:ln w="9525">
            <a:solidFill>
              <a:srgbClr val="112DE1"/>
            </a:solidFill>
            <a:round/>
            <a:headEnd/>
            <a:tailEnd/>
          </a:ln>
        </p:spPr>
        <p:txBody>
          <a:bodyPr lIns="81940" tIns="40968" rIns="81940" bIns="40968"/>
          <a:lstStyle/>
          <a:p>
            <a:pPr defTabSz="818582"/>
            <a:endParaRPr lang="en-US" sz="2200">
              <a:solidFill>
                <a:srgbClr val="000000"/>
              </a:solidFill>
              <a:latin typeface="Arial" charset="0"/>
              <a:ea typeface="ＭＳ Ｐゴシック" charset="0"/>
              <a:cs typeface="ＭＳ Ｐゴシック" charset="0"/>
            </a:endParaRPr>
          </a:p>
        </p:txBody>
      </p:sp>
      <p:sp>
        <p:nvSpPr>
          <p:cNvPr id="106517" name="Oval 460"/>
          <p:cNvSpPr>
            <a:spLocks noChangeArrowheads="1"/>
          </p:cNvSpPr>
          <p:nvPr/>
        </p:nvSpPr>
        <p:spPr bwMode="auto">
          <a:xfrm>
            <a:off x="8474365" y="4084544"/>
            <a:ext cx="86591" cy="78441"/>
          </a:xfrm>
          <a:prstGeom prst="ellipse">
            <a:avLst/>
          </a:prstGeom>
          <a:solidFill>
            <a:srgbClr val="0000FF"/>
          </a:solidFill>
          <a:ln w="9525">
            <a:solidFill>
              <a:srgbClr val="112DE1"/>
            </a:solidFill>
            <a:round/>
            <a:headEnd/>
            <a:tailEnd/>
          </a:ln>
        </p:spPr>
        <p:txBody>
          <a:bodyPr lIns="81940" tIns="40968" rIns="81940" bIns="40968"/>
          <a:lstStyle/>
          <a:p>
            <a:pPr defTabSz="818582"/>
            <a:endParaRPr lang="en-US" sz="2200">
              <a:solidFill>
                <a:srgbClr val="000000"/>
              </a:solidFill>
              <a:latin typeface="Arial" charset="0"/>
              <a:ea typeface="ＭＳ Ｐゴシック" charset="0"/>
              <a:cs typeface="ＭＳ Ｐゴシック" charset="0"/>
            </a:endParaRPr>
          </a:p>
        </p:txBody>
      </p:sp>
      <p:sp>
        <p:nvSpPr>
          <p:cNvPr id="106518" name="Oval 461"/>
          <p:cNvSpPr>
            <a:spLocks noChangeArrowheads="1"/>
          </p:cNvSpPr>
          <p:nvPr/>
        </p:nvSpPr>
        <p:spPr bwMode="auto">
          <a:xfrm>
            <a:off x="8699505" y="3686735"/>
            <a:ext cx="86591" cy="78441"/>
          </a:xfrm>
          <a:prstGeom prst="ellipse">
            <a:avLst/>
          </a:prstGeom>
          <a:solidFill>
            <a:srgbClr val="0000FF"/>
          </a:solidFill>
          <a:ln w="9525">
            <a:solidFill>
              <a:srgbClr val="112DE1"/>
            </a:solidFill>
            <a:round/>
            <a:headEnd/>
            <a:tailEnd/>
          </a:ln>
        </p:spPr>
        <p:txBody>
          <a:bodyPr lIns="81940" tIns="40968" rIns="81940" bIns="40968"/>
          <a:lstStyle/>
          <a:p>
            <a:pPr defTabSz="818582"/>
            <a:endParaRPr lang="en-US" sz="2200">
              <a:solidFill>
                <a:srgbClr val="000000"/>
              </a:solidFill>
              <a:latin typeface="Arial" charset="0"/>
              <a:ea typeface="ＭＳ Ｐゴシック" charset="0"/>
              <a:cs typeface="ＭＳ Ｐゴシック" charset="0"/>
            </a:endParaRPr>
          </a:p>
        </p:txBody>
      </p:sp>
      <p:sp>
        <p:nvSpPr>
          <p:cNvPr id="106519" name="Oval 462"/>
          <p:cNvSpPr>
            <a:spLocks noChangeArrowheads="1"/>
          </p:cNvSpPr>
          <p:nvPr/>
        </p:nvSpPr>
        <p:spPr bwMode="auto">
          <a:xfrm>
            <a:off x="8693727" y="2504517"/>
            <a:ext cx="86591" cy="78441"/>
          </a:xfrm>
          <a:prstGeom prst="ellipse">
            <a:avLst/>
          </a:prstGeom>
          <a:solidFill>
            <a:srgbClr val="0000FF"/>
          </a:solidFill>
          <a:ln w="9525">
            <a:solidFill>
              <a:srgbClr val="112DE1"/>
            </a:solidFill>
            <a:round/>
            <a:headEnd/>
            <a:tailEnd/>
          </a:ln>
        </p:spPr>
        <p:txBody>
          <a:bodyPr lIns="81940" tIns="40968" rIns="81940" bIns="40968"/>
          <a:lstStyle/>
          <a:p>
            <a:pPr defTabSz="818582"/>
            <a:endParaRPr lang="en-US" sz="2200">
              <a:solidFill>
                <a:srgbClr val="000000"/>
              </a:solidFill>
              <a:latin typeface="Arial" charset="0"/>
              <a:ea typeface="ＭＳ Ｐゴシック" charset="0"/>
              <a:cs typeface="ＭＳ Ｐゴシック" charset="0"/>
            </a:endParaRPr>
          </a:p>
        </p:txBody>
      </p:sp>
      <p:sp>
        <p:nvSpPr>
          <p:cNvPr id="106520" name="Oval 463"/>
          <p:cNvSpPr>
            <a:spLocks noChangeArrowheads="1"/>
          </p:cNvSpPr>
          <p:nvPr/>
        </p:nvSpPr>
        <p:spPr bwMode="auto">
          <a:xfrm>
            <a:off x="8491685" y="2101107"/>
            <a:ext cx="86591" cy="78441"/>
          </a:xfrm>
          <a:prstGeom prst="ellipse">
            <a:avLst/>
          </a:prstGeom>
          <a:solidFill>
            <a:srgbClr val="0000FF"/>
          </a:solidFill>
          <a:ln w="9525">
            <a:solidFill>
              <a:srgbClr val="112DE1"/>
            </a:solidFill>
            <a:round/>
            <a:headEnd/>
            <a:tailEnd/>
          </a:ln>
        </p:spPr>
        <p:txBody>
          <a:bodyPr lIns="81940" tIns="40968" rIns="81940" bIns="40968"/>
          <a:lstStyle/>
          <a:p>
            <a:pPr defTabSz="818582"/>
            <a:endParaRPr lang="en-US" sz="2200">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4080501892"/>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Title 2"/>
          <p:cNvSpPr>
            <a:spLocks noGrp="1"/>
          </p:cNvSpPr>
          <p:nvPr>
            <p:ph type="title"/>
          </p:nvPr>
        </p:nvSpPr>
        <p:spPr>
          <a:xfrm>
            <a:off x="0" y="253540"/>
            <a:ext cx="9144000" cy="523875"/>
          </a:xfrm>
        </p:spPr>
        <p:txBody>
          <a:bodyPr/>
          <a:lstStyle/>
          <a:p>
            <a:pPr eaLnBrk="1" hangingPunct="1"/>
            <a:r>
              <a:rPr lang="en-US" sz="2500">
                <a:latin typeface="Arial" charset="0"/>
                <a:ea typeface="ＭＳ Ｐゴシック" charset="0"/>
                <a:cs typeface="ＭＳ Ｐゴシック" charset="0"/>
              </a:rPr>
              <a:t>Example for decay of bipartition support with number of OTUs</a:t>
            </a:r>
          </a:p>
        </p:txBody>
      </p:sp>
      <p:cxnSp>
        <p:nvCxnSpPr>
          <p:cNvPr id="10" name="Straight Connector 9"/>
          <p:cNvCxnSpPr/>
          <p:nvPr/>
        </p:nvCxnSpPr>
        <p:spPr bwMode="auto">
          <a:xfrm>
            <a:off x="2348064" y="1837765"/>
            <a:ext cx="233795" cy="217114"/>
          </a:xfrm>
          <a:prstGeom prst="line">
            <a:avLst/>
          </a:prstGeom>
          <a:ln>
            <a:headEnd type="none" w="med" len="med"/>
            <a:tailEnd type="none" w="med" len="med"/>
          </a:ln>
        </p:spPr>
        <p:style>
          <a:lnRef idx="1">
            <a:schemeClr val="accent4"/>
          </a:lnRef>
          <a:fillRef idx="0">
            <a:schemeClr val="accent4"/>
          </a:fillRef>
          <a:effectRef idx="0">
            <a:schemeClr val="accent4"/>
          </a:effectRef>
          <a:fontRef idx="minor">
            <a:schemeClr val="tx1"/>
          </a:fontRef>
        </p:style>
      </p:cxnSp>
      <p:cxnSp>
        <p:nvCxnSpPr>
          <p:cNvPr id="108548" name="Straight Connector 10"/>
          <p:cNvCxnSpPr>
            <a:cxnSpLocks noChangeShapeType="1"/>
          </p:cNvCxnSpPr>
          <p:nvPr/>
        </p:nvCxnSpPr>
        <p:spPr bwMode="auto">
          <a:xfrm rot="16200000" flipH="1">
            <a:off x="2176467" y="1677381"/>
            <a:ext cx="34318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108549" name="Straight Connector 11"/>
          <p:cNvCxnSpPr>
            <a:cxnSpLocks noChangeShapeType="1"/>
          </p:cNvCxnSpPr>
          <p:nvPr/>
        </p:nvCxnSpPr>
        <p:spPr bwMode="auto">
          <a:xfrm rot="16200000" flipH="1">
            <a:off x="2123603" y="1289653"/>
            <a:ext cx="235324" cy="21936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108550" name="Straight Connector 12"/>
          <p:cNvCxnSpPr>
            <a:cxnSpLocks noChangeShapeType="1"/>
          </p:cNvCxnSpPr>
          <p:nvPr/>
        </p:nvCxnSpPr>
        <p:spPr bwMode="auto">
          <a:xfrm rot="10800000" flipV="1">
            <a:off x="2050769" y="1833563"/>
            <a:ext cx="297295" cy="23252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24" name="Straight Connector 23"/>
          <p:cNvCxnSpPr/>
          <p:nvPr/>
        </p:nvCxnSpPr>
        <p:spPr bwMode="auto">
          <a:xfrm rot="5400000">
            <a:off x="2334354" y="1295385"/>
            <a:ext cx="238125" cy="210705"/>
          </a:xfrm>
          <a:prstGeom prst="line">
            <a:avLst/>
          </a:prstGeom>
          <a:ln>
            <a:headEnd type="none" w="med" len="med"/>
            <a:tailEnd type="none" w="med" len="med"/>
          </a:ln>
        </p:spPr>
        <p:style>
          <a:lnRef idx="1">
            <a:schemeClr val="accent4"/>
          </a:lnRef>
          <a:fillRef idx="0">
            <a:schemeClr val="accent4"/>
          </a:fillRef>
          <a:effectRef idx="0">
            <a:schemeClr val="accent4"/>
          </a:effectRef>
          <a:fontRef idx="minor">
            <a:schemeClr val="tx1"/>
          </a:fontRef>
        </p:style>
      </p:cxnSp>
      <p:sp>
        <p:nvSpPr>
          <p:cNvPr id="108552" name="TextBox 30"/>
          <p:cNvSpPr txBox="1">
            <a:spLocks noChangeArrowheads="1"/>
          </p:cNvSpPr>
          <p:nvPr/>
        </p:nvSpPr>
        <p:spPr bwMode="auto">
          <a:xfrm>
            <a:off x="1877584" y="1976439"/>
            <a:ext cx="306545" cy="328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1940" tIns="40968" rIns="81940" bIns="40968">
            <a:spAutoFit/>
          </a:bodyPr>
          <a:lstStyle>
            <a:lvl1pPr eaLnBrk="0" hangingPunct="0">
              <a:defRPr sz="2500">
                <a:solidFill>
                  <a:schemeClr val="tx1"/>
                </a:solidFill>
                <a:latin typeface="Arial" charset="0"/>
                <a:ea typeface="ＭＳ Ｐゴシック" charset="0"/>
                <a:cs typeface="ＭＳ Ｐゴシック" charset="0"/>
              </a:defRPr>
            </a:lvl1pPr>
            <a:lvl2pPr marL="37931725" indent="-37474525" eaLnBrk="0" hangingPunct="0">
              <a:defRPr sz="2500">
                <a:solidFill>
                  <a:schemeClr val="tx1"/>
                </a:solidFill>
                <a:latin typeface="Arial" charset="0"/>
                <a:ea typeface="ＭＳ Ｐゴシック" charset="0"/>
              </a:defRPr>
            </a:lvl2pPr>
            <a:lvl3pPr eaLnBrk="0" hangingPunct="0">
              <a:defRPr sz="2500">
                <a:solidFill>
                  <a:schemeClr val="tx1"/>
                </a:solidFill>
                <a:latin typeface="Arial" charset="0"/>
                <a:ea typeface="ＭＳ Ｐゴシック" charset="0"/>
              </a:defRPr>
            </a:lvl3pPr>
            <a:lvl4pPr eaLnBrk="0" hangingPunct="0">
              <a:defRPr sz="2500">
                <a:solidFill>
                  <a:schemeClr val="tx1"/>
                </a:solidFill>
                <a:latin typeface="Arial" charset="0"/>
                <a:ea typeface="ＭＳ Ｐゴシック" charset="0"/>
              </a:defRPr>
            </a:lvl4pPr>
            <a:lvl5pPr eaLnBrk="0" hangingPunct="0">
              <a:defRPr sz="2500">
                <a:solidFill>
                  <a:schemeClr val="tx1"/>
                </a:solidFill>
                <a:latin typeface="Arial" charset="0"/>
                <a:ea typeface="ＭＳ Ｐゴシック" charset="0"/>
              </a:defRPr>
            </a:lvl5pPr>
            <a:lvl6pPr marL="457200" eaLnBrk="0" fontAlgn="base" hangingPunct="0">
              <a:spcBef>
                <a:spcPct val="0"/>
              </a:spcBef>
              <a:spcAft>
                <a:spcPct val="0"/>
              </a:spcAft>
              <a:defRPr sz="2500">
                <a:solidFill>
                  <a:schemeClr val="tx1"/>
                </a:solidFill>
                <a:latin typeface="Arial" charset="0"/>
                <a:ea typeface="ＭＳ Ｐゴシック" charset="0"/>
              </a:defRPr>
            </a:lvl6pPr>
            <a:lvl7pPr marL="914400" eaLnBrk="0" fontAlgn="base" hangingPunct="0">
              <a:spcBef>
                <a:spcPct val="0"/>
              </a:spcBef>
              <a:spcAft>
                <a:spcPct val="0"/>
              </a:spcAft>
              <a:defRPr sz="2500">
                <a:solidFill>
                  <a:schemeClr val="tx1"/>
                </a:solidFill>
                <a:latin typeface="Arial" charset="0"/>
                <a:ea typeface="ＭＳ Ｐゴシック" charset="0"/>
              </a:defRPr>
            </a:lvl7pPr>
            <a:lvl8pPr marL="1371600" eaLnBrk="0" fontAlgn="base" hangingPunct="0">
              <a:spcBef>
                <a:spcPct val="0"/>
              </a:spcBef>
              <a:spcAft>
                <a:spcPct val="0"/>
              </a:spcAft>
              <a:defRPr sz="2500">
                <a:solidFill>
                  <a:schemeClr val="tx1"/>
                </a:solidFill>
                <a:latin typeface="Arial" charset="0"/>
                <a:ea typeface="ＭＳ Ｐゴシック" charset="0"/>
              </a:defRPr>
            </a:lvl8pPr>
            <a:lvl9pPr marL="1828800" eaLnBrk="0" fontAlgn="base" hangingPunct="0">
              <a:spcBef>
                <a:spcPct val="0"/>
              </a:spcBef>
              <a:spcAft>
                <a:spcPct val="0"/>
              </a:spcAft>
              <a:defRPr sz="2500">
                <a:solidFill>
                  <a:schemeClr val="tx1"/>
                </a:solidFill>
                <a:latin typeface="Arial" charset="0"/>
                <a:ea typeface="ＭＳ Ｐゴシック" charset="0"/>
              </a:defRPr>
            </a:lvl9pPr>
          </a:lstStyle>
          <a:p>
            <a:pPr defTabSz="820103" eaLnBrk="1" hangingPunct="1"/>
            <a:r>
              <a:rPr lang="en-US" sz="1600">
                <a:solidFill>
                  <a:srgbClr val="000000"/>
                </a:solidFill>
              </a:rPr>
              <a:t>A</a:t>
            </a:r>
          </a:p>
        </p:txBody>
      </p:sp>
      <p:sp>
        <p:nvSpPr>
          <p:cNvPr id="108553" name="TextBox 32"/>
          <p:cNvSpPr txBox="1">
            <a:spLocks noChangeArrowheads="1"/>
          </p:cNvSpPr>
          <p:nvPr/>
        </p:nvSpPr>
        <p:spPr bwMode="auto">
          <a:xfrm>
            <a:off x="2501036" y="1965234"/>
            <a:ext cx="313658" cy="328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1940" tIns="40968" rIns="81940" bIns="40968">
            <a:spAutoFit/>
          </a:bodyPr>
          <a:lstStyle>
            <a:lvl1pPr eaLnBrk="0" hangingPunct="0">
              <a:defRPr sz="2500">
                <a:solidFill>
                  <a:schemeClr val="tx1"/>
                </a:solidFill>
                <a:latin typeface="Arial" charset="0"/>
                <a:ea typeface="ＭＳ Ｐゴシック" charset="0"/>
                <a:cs typeface="ＭＳ Ｐゴシック" charset="0"/>
              </a:defRPr>
            </a:lvl1pPr>
            <a:lvl2pPr marL="37931725" indent="-37474525" eaLnBrk="0" hangingPunct="0">
              <a:defRPr sz="2500">
                <a:solidFill>
                  <a:schemeClr val="tx1"/>
                </a:solidFill>
                <a:latin typeface="Arial" charset="0"/>
                <a:ea typeface="ＭＳ Ｐゴシック" charset="0"/>
              </a:defRPr>
            </a:lvl2pPr>
            <a:lvl3pPr eaLnBrk="0" hangingPunct="0">
              <a:defRPr sz="2500">
                <a:solidFill>
                  <a:schemeClr val="tx1"/>
                </a:solidFill>
                <a:latin typeface="Arial" charset="0"/>
                <a:ea typeface="ＭＳ Ｐゴシック" charset="0"/>
              </a:defRPr>
            </a:lvl3pPr>
            <a:lvl4pPr eaLnBrk="0" hangingPunct="0">
              <a:defRPr sz="2500">
                <a:solidFill>
                  <a:schemeClr val="tx1"/>
                </a:solidFill>
                <a:latin typeface="Arial" charset="0"/>
                <a:ea typeface="ＭＳ Ｐゴシック" charset="0"/>
              </a:defRPr>
            </a:lvl4pPr>
            <a:lvl5pPr eaLnBrk="0" hangingPunct="0">
              <a:defRPr sz="2500">
                <a:solidFill>
                  <a:schemeClr val="tx1"/>
                </a:solidFill>
                <a:latin typeface="Arial" charset="0"/>
                <a:ea typeface="ＭＳ Ｐゴシック" charset="0"/>
              </a:defRPr>
            </a:lvl5pPr>
            <a:lvl6pPr marL="457200" eaLnBrk="0" fontAlgn="base" hangingPunct="0">
              <a:spcBef>
                <a:spcPct val="0"/>
              </a:spcBef>
              <a:spcAft>
                <a:spcPct val="0"/>
              </a:spcAft>
              <a:defRPr sz="2500">
                <a:solidFill>
                  <a:schemeClr val="tx1"/>
                </a:solidFill>
                <a:latin typeface="Arial" charset="0"/>
                <a:ea typeface="ＭＳ Ｐゴシック" charset="0"/>
              </a:defRPr>
            </a:lvl6pPr>
            <a:lvl7pPr marL="914400" eaLnBrk="0" fontAlgn="base" hangingPunct="0">
              <a:spcBef>
                <a:spcPct val="0"/>
              </a:spcBef>
              <a:spcAft>
                <a:spcPct val="0"/>
              </a:spcAft>
              <a:defRPr sz="2500">
                <a:solidFill>
                  <a:schemeClr val="tx1"/>
                </a:solidFill>
                <a:latin typeface="Arial" charset="0"/>
                <a:ea typeface="ＭＳ Ｐゴシック" charset="0"/>
              </a:defRPr>
            </a:lvl7pPr>
            <a:lvl8pPr marL="1371600" eaLnBrk="0" fontAlgn="base" hangingPunct="0">
              <a:spcBef>
                <a:spcPct val="0"/>
              </a:spcBef>
              <a:spcAft>
                <a:spcPct val="0"/>
              </a:spcAft>
              <a:defRPr sz="2500">
                <a:solidFill>
                  <a:schemeClr val="tx1"/>
                </a:solidFill>
                <a:latin typeface="Arial" charset="0"/>
                <a:ea typeface="ＭＳ Ｐゴシック" charset="0"/>
              </a:defRPr>
            </a:lvl8pPr>
            <a:lvl9pPr marL="1828800" eaLnBrk="0" fontAlgn="base" hangingPunct="0">
              <a:spcBef>
                <a:spcPct val="0"/>
              </a:spcBef>
              <a:spcAft>
                <a:spcPct val="0"/>
              </a:spcAft>
              <a:defRPr sz="2500">
                <a:solidFill>
                  <a:schemeClr val="tx1"/>
                </a:solidFill>
                <a:latin typeface="Arial" charset="0"/>
                <a:ea typeface="ＭＳ Ｐゴシック" charset="0"/>
              </a:defRPr>
            </a:lvl9pPr>
          </a:lstStyle>
          <a:p>
            <a:pPr defTabSz="820103" eaLnBrk="1" hangingPunct="1"/>
            <a:r>
              <a:rPr lang="en-US" sz="1600">
                <a:solidFill>
                  <a:srgbClr val="000000"/>
                </a:solidFill>
              </a:rPr>
              <a:t>B</a:t>
            </a:r>
          </a:p>
        </p:txBody>
      </p:sp>
      <p:sp>
        <p:nvSpPr>
          <p:cNvPr id="108554" name="TextBox 33"/>
          <p:cNvSpPr txBox="1">
            <a:spLocks noChangeArrowheads="1"/>
          </p:cNvSpPr>
          <p:nvPr/>
        </p:nvSpPr>
        <p:spPr bwMode="auto">
          <a:xfrm>
            <a:off x="1877580" y="1001526"/>
            <a:ext cx="401205" cy="329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1940" tIns="40968" rIns="81940" bIns="40968">
            <a:spAutoFit/>
          </a:bodyPr>
          <a:lstStyle>
            <a:lvl1pPr eaLnBrk="0" hangingPunct="0">
              <a:defRPr sz="2500">
                <a:solidFill>
                  <a:schemeClr val="tx1"/>
                </a:solidFill>
                <a:latin typeface="Arial" charset="0"/>
                <a:ea typeface="ＭＳ Ｐゴシック" charset="0"/>
                <a:cs typeface="ＭＳ Ｐゴシック" charset="0"/>
              </a:defRPr>
            </a:lvl1pPr>
            <a:lvl2pPr marL="37931725" indent="-37474525" eaLnBrk="0" hangingPunct="0">
              <a:defRPr sz="2500">
                <a:solidFill>
                  <a:schemeClr val="tx1"/>
                </a:solidFill>
                <a:latin typeface="Arial" charset="0"/>
                <a:ea typeface="ＭＳ Ｐゴシック" charset="0"/>
              </a:defRPr>
            </a:lvl2pPr>
            <a:lvl3pPr eaLnBrk="0" hangingPunct="0">
              <a:defRPr sz="2500">
                <a:solidFill>
                  <a:schemeClr val="tx1"/>
                </a:solidFill>
                <a:latin typeface="Arial" charset="0"/>
                <a:ea typeface="ＭＳ Ｐゴシック" charset="0"/>
              </a:defRPr>
            </a:lvl3pPr>
            <a:lvl4pPr eaLnBrk="0" hangingPunct="0">
              <a:defRPr sz="2500">
                <a:solidFill>
                  <a:schemeClr val="tx1"/>
                </a:solidFill>
                <a:latin typeface="Arial" charset="0"/>
                <a:ea typeface="ＭＳ Ｐゴシック" charset="0"/>
              </a:defRPr>
            </a:lvl4pPr>
            <a:lvl5pPr eaLnBrk="0" hangingPunct="0">
              <a:defRPr sz="2500">
                <a:solidFill>
                  <a:schemeClr val="tx1"/>
                </a:solidFill>
                <a:latin typeface="Arial" charset="0"/>
                <a:ea typeface="ＭＳ Ｐゴシック" charset="0"/>
              </a:defRPr>
            </a:lvl5pPr>
            <a:lvl6pPr marL="457200" eaLnBrk="0" fontAlgn="base" hangingPunct="0">
              <a:spcBef>
                <a:spcPct val="0"/>
              </a:spcBef>
              <a:spcAft>
                <a:spcPct val="0"/>
              </a:spcAft>
              <a:defRPr sz="2500">
                <a:solidFill>
                  <a:schemeClr val="tx1"/>
                </a:solidFill>
                <a:latin typeface="Arial" charset="0"/>
                <a:ea typeface="ＭＳ Ｐゴシック" charset="0"/>
              </a:defRPr>
            </a:lvl6pPr>
            <a:lvl7pPr marL="914400" eaLnBrk="0" fontAlgn="base" hangingPunct="0">
              <a:spcBef>
                <a:spcPct val="0"/>
              </a:spcBef>
              <a:spcAft>
                <a:spcPct val="0"/>
              </a:spcAft>
              <a:defRPr sz="2500">
                <a:solidFill>
                  <a:schemeClr val="tx1"/>
                </a:solidFill>
                <a:latin typeface="Arial" charset="0"/>
                <a:ea typeface="ＭＳ Ｐゴシック" charset="0"/>
              </a:defRPr>
            </a:lvl7pPr>
            <a:lvl8pPr marL="1371600" eaLnBrk="0" fontAlgn="base" hangingPunct="0">
              <a:spcBef>
                <a:spcPct val="0"/>
              </a:spcBef>
              <a:spcAft>
                <a:spcPct val="0"/>
              </a:spcAft>
              <a:defRPr sz="2500">
                <a:solidFill>
                  <a:schemeClr val="tx1"/>
                </a:solidFill>
                <a:latin typeface="Arial" charset="0"/>
                <a:ea typeface="ＭＳ Ｐゴシック" charset="0"/>
              </a:defRPr>
            </a:lvl8pPr>
            <a:lvl9pPr marL="1828800" eaLnBrk="0" fontAlgn="base" hangingPunct="0">
              <a:spcBef>
                <a:spcPct val="0"/>
              </a:spcBef>
              <a:spcAft>
                <a:spcPct val="0"/>
              </a:spcAft>
              <a:defRPr sz="2500">
                <a:solidFill>
                  <a:schemeClr val="tx1"/>
                </a:solidFill>
                <a:latin typeface="Arial" charset="0"/>
                <a:ea typeface="ＭＳ Ｐゴシック" charset="0"/>
              </a:defRPr>
            </a:lvl9pPr>
          </a:lstStyle>
          <a:p>
            <a:pPr defTabSz="820103" eaLnBrk="1" hangingPunct="1"/>
            <a:r>
              <a:rPr lang="en-US" sz="1600">
                <a:solidFill>
                  <a:srgbClr val="000000"/>
                </a:solidFill>
              </a:rPr>
              <a:t>C</a:t>
            </a:r>
          </a:p>
        </p:txBody>
      </p:sp>
      <p:sp>
        <p:nvSpPr>
          <p:cNvPr id="108555" name="TextBox 34"/>
          <p:cNvSpPr txBox="1">
            <a:spLocks noChangeArrowheads="1"/>
          </p:cNvSpPr>
          <p:nvPr/>
        </p:nvSpPr>
        <p:spPr bwMode="auto">
          <a:xfrm>
            <a:off x="2524125" y="1012732"/>
            <a:ext cx="404091" cy="329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1940" tIns="40968" rIns="81940" bIns="40968">
            <a:spAutoFit/>
          </a:bodyPr>
          <a:lstStyle>
            <a:lvl1pPr eaLnBrk="0" hangingPunct="0">
              <a:defRPr sz="2500">
                <a:solidFill>
                  <a:schemeClr val="tx1"/>
                </a:solidFill>
                <a:latin typeface="Arial" charset="0"/>
                <a:ea typeface="ＭＳ Ｐゴシック" charset="0"/>
                <a:cs typeface="ＭＳ Ｐゴシック" charset="0"/>
              </a:defRPr>
            </a:lvl1pPr>
            <a:lvl2pPr marL="37931725" indent="-37474525" eaLnBrk="0" hangingPunct="0">
              <a:defRPr sz="2500">
                <a:solidFill>
                  <a:schemeClr val="tx1"/>
                </a:solidFill>
                <a:latin typeface="Arial" charset="0"/>
                <a:ea typeface="ＭＳ Ｐゴシック" charset="0"/>
              </a:defRPr>
            </a:lvl2pPr>
            <a:lvl3pPr eaLnBrk="0" hangingPunct="0">
              <a:defRPr sz="2500">
                <a:solidFill>
                  <a:schemeClr val="tx1"/>
                </a:solidFill>
                <a:latin typeface="Arial" charset="0"/>
                <a:ea typeface="ＭＳ Ｐゴシック" charset="0"/>
              </a:defRPr>
            </a:lvl3pPr>
            <a:lvl4pPr eaLnBrk="0" hangingPunct="0">
              <a:defRPr sz="2500">
                <a:solidFill>
                  <a:schemeClr val="tx1"/>
                </a:solidFill>
                <a:latin typeface="Arial" charset="0"/>
                <a:ea typeface="ＭＳ Ｐゴシック" charset="0"/>
              </a:defRPr>
            </a:lvl4pPr>
            <a:lvl5pPr eaLnBrk="0" hangingPunct="0">
              <a:defRPr sz="2500">
                <a:solidFill>
                  <a:schemeClr val="tx1"/>
                </a:solidFill>
                <a:latin typeface="Arial" charset="0"/>
                <a:ea typeface="ＭＳ Ｐゴシック" charset="0"/>
              </a:defRPr>
            </a:lvl5pPr>
            <a:lvl6pPr marL="457200" eaLnBrk="0" fontAlgn="base" hangingPunct="0">
              <a:spcBef>
                <a:spcPct val="0"/>
              </a:spcBef>
              <a:spcAft>
                <a:spcPct val="0"/>
              </a:spcAft>
              <a:defRPr sz="2500">
                <a:solidFill>
                  <a:schemeClr val="tx1"/>
                </a:solidFill>
                <a:latin typeface="Arial" charset="0"/>
                <a:ea typeface="ＭＳ Ｐゴシック" charset="0"/>
              </a:defRPr>
            </a:lvl6pPr>
            <a:lvl7pPr marL="914400" eaLnBrk="0" fontAlgn="base" hangingPunct="0">
              <a:spcBef>
                <a:spcPct val="0"/>
              </a:spcBef>
              <a:spcAft>
                <a:spcPct val="0"/>
              </a:spcAft>
              <a:defRPr sz="2500">
                <a:solidFill>
                  <a:schemeClr val="tx1"/>
                </a:solidFill>
                <a:latin typeface="Arial" charset="0"/>
                <a:ea typeface="ＭＳ Ｐゴシック" charset="0"/>
              </a:defRPr>
            </a:lvl7pPr>
            <a:lvl8pPr marL="1371600" eaLnBrk="0" fontAlgn="base" hangingPunct="0">
              <a:spcBef>
                <a:spcPct val="0"/>
              </a:spcBef>
              <a:spcAft>
                <a:spcPct val="0"/>
              </a:spcAft>
              <a:defRPr sz="2500">
                <a:solidFill>
                  <a:schemeClr val="tx1"/>
                </a:solidFill>
                <a:latin typeface="Arial" charset="0"/>
                <a:ea typeface="ＭＳ Ｐゴシック" charset="0"/>
              </a:defRPr>
            </a:lvl8pPr>
            <a:lvl9pPr marL="1828800" eaLnBrk="0" fontAlgn="base" hangingPunct="0">
              <a:spcBef>
                <a:spcPct val="0"/>
              </a:spcBef>
              <a:spcAft>
                <a:spcPct val="0"/>
              </a:spcAft>
              <a:defRPr sz="2500">
                <a:solidFill>
                  <a:schemeClr val="tx1"/>
                </a:solidFill>
                <a:latin typeface="Arial" charset="0"/>
                <a:ea typeface="ＭＳ Ｐゴシック" charset="0"/>
              </a:defRPr>
            </a:lvl9pPr>
          </a:lstStyle>
          <a:p>
            <a:pPr defTabSz="820103" eaLnBrk="1" hangingPunct="1"/>
            <a:r>
              <a:rPr lang="en-US" sz="1600">
                <a:solidFill>
                  <a:srgbClr val="000000"/>
                </a:solidFill>
              </a:rPr>
              <a:t>D</a:t>
            </a:r>
          </a:p>
        </p:txBody>
      </p:sp>
      <p:cxnSp>
        <p:nvCxnSpPr>
          <p:cNvPr id="108556" name="Straight Connector 46"/>
          <p:cNvCxnSpPr>
            <a:cxnSpLocks noChangeShapeType="1"/>
          </p:cNvCxnSpPr>
          <p:nvPr/>
        </p:nvCxnSpPr>
        <p:spPr bwMode="auto">
          <a:xfrm rot="16200000" flipH="1">
            <a:off x="5469914" y="1811793"/>
            <a:ext cx="302559" cy="24245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108557" name="Straight Connector 48"/>
          <p:cNvCxnSpPr>
            <a:cxnSpLocks noChangeShapeType="1"/>
          </p:cNvCxnSpPr>
          <p:nvPr/>
        </p:nvCxnSpPr>
        <p:spPr bwMode="auto">
          <a:xfrm rot="16200000" flipH="1">
            <a:off x="5172110" y="1431127"/>
            <a:ext cx="459441" cy="21936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50" name="Straight Connector 49"/>
          <p:cNvCxnSpPr/>
          <p:nvPr/>
        </p:nvCxnSpPr>
        <p:spPr bwMode="auto">
          <a:xfrm rot="5400000">
            <a:off x="5187560" y="1783094"/>
            <a:ext cx="336176" cy="288636"/>
          </a:xfrm>
          <a:prstGeom prst="line">
            <a:avLst/>
          </a:prstGeom>
          <a:ln>
            <a:headEnd type="none" w="med" len="med"/>
            <a:tailEnd type="none" w="med" len="med"/>
          </a:ln>
        </p:spPr>
        <p:style>
          <a:lnRef idx="1">
            <a:schemeClr val="accent4"/>
          </a:lnRef>
          <a:fillRef idx="0">
            <a:schemeClr val="accent4"/>
          </a:fillRef>
          <a:effectRef idx="0">
            <a:schemeClr val="accent4"/>
          </a:effectRef>
          <a:fontRef idx="minor">
            <a:schemeClr val="tx1"/>
          </a:fontRef>
        </p:style>
      </p:cxnSp>
      <p:cxnSp>
        <p:nvCxnSpPr>
          <p:cNvPr id="51" name="Straight Connector 50"/>
          <p:cNvCxnSpPr/>
          <p:nvPr/>
        </p:nvCxnSpPr>
        <p:spPr bwMode="auto">
          <a:xfrm rot="5400000">
            <a:off x="5402339" y="1464744"/>
            <a:ext cx="414618" cy="219364"/>
          </a:xfrm>
          <a:prstGeom prst="line">
            <a:avLst/>
          </a:prstGeom>
          <a:ln>
            <a:headEnd type="none" w="med" len="med"/>
            <a:tailEnd type="none" w="med" len="med"/>
          </a:ln>
        </p:spPr>
        <p:style>
          <a:lnRef idx="1">
            <a:schemeClr val="accent4"/>
          </a:lnRef>
          <a:fillRef idx="0">
            <a:schemeClr val="accent4"/>
          </a:fillRef>
          <a:effectRef idx="0">
            <a:schemeClr val="accent4"/>
          </a:effectRef>
          <a:fontRef idx="minor">
            <a:schemeClr val="tx1"/>
          </a:fontRef>
        </p:style>
      </p:cxnSp>
      <p:sp>
        <p:nvSpPr>
          <p:cNvPr id="108560" name="TextBox 51"/>
          <p:cNvSpPr txBox="1">
            <a:spLocks noChangeArrowheads="1"/>
          </p:cNvSpPr>
          <p:nvPr/>
        </p:nvSpPr>
        <p:spPr bwMode="auto">
          <a:xfrm>
            <a:off x="5038151" y="2005854"/>
            <a:ext cx="306545" cy="328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1940" tIns="40968" rIns="81940" bIns="40968">
            <a:spAutoFit/>
          </a:bodyPr>
          <a:lstStyle>
            <a:lvl1pPr eaLnBrk="0" hangingPunct="0">
              <a:defRPr sz="2500">
                <a:solidFill>
                  <a:schemeClr val="tx1"/>
                </a:solidFill>
                <a:latin typeface="Arial" charset="0"/>
                <a:ea typeface="ＭＳ Ｐゴシック" charset="0"/>
                <a:cs typeface="ＭＳ Ｐゴシック" charset="0"/>
              </a:defRPr>
            </a:lvl1pPr>
            <a:lvl2pPr marL="37931725" indent="-37474525" eaLnBrk="0" hangingPunct="0">
              <a:defRPr sz="2500">
                <a:solidFill>
                  <a:schemeClr val="tx1"/>
                </a:solidFill>
                <a:latin typeface="Arial" charset="0"/>
                <a:ea typeface="ＭＳ Ｐゴシック" charset="0"/>
              </a:defRPr>
            </a:lvl2pPr>
            <a:lvl3pPr eaLnBrk="0" hangingPunct="0">
              <a:defRPr sz="2500">
                <a:solidFill>
                  <a:schemeClr val="tx1"/>
                </a:solidFill>
                <a:latin typeface="Arial" charset="0"/>
                <a:ea typeface="ＭＳ Ｐゴシック" charset="0"/>
              </a:defRPr>
            </a:lvl3pPr>
            <a:lvl4pPr eaLnBrk="0" hangingPunct="0">
              <a:defRPr sz="2500">
                <a:solidFill>
                  <a:schemeClr val="tx1"/>
                </a:solidFill>
                <a:latin typeface="Arial" charset="0"/>
                <a:ea typeface="ＭＳ Ｐゴシック" charset="0"/>
              </a:defRPr>
            </a:lvl4pPr>
            <a:lvl5pPr eaLnBrk="0" hangingPunct="0">
              <a:defRPr sz="2500">
                <a:solidFill>
                  <a:schemeClr val="tx1"/>
                </a:solidFill>
                <a:latin typeface="Arial" charset="0"/>
                <a:ea typeface="ＭＳ Ｐゴシック" charset="0"/>
              </a:defRPr>
            </a:lvl5pPr>
            <a:lvl6pPr marL="457200" eaLnBrk="0" fontAlgn="base" hangingPunct="0">
              <a:spcBef>
                <a:spcPct val="0"/>
              </a:spcBef>
              <a:spcAft>
                <a:spcPct val="0"/>
              </a:spcAft>
              <a:defRPr sz="2500">
                <a:solidFill>
                  <a:schemeClr val="tx1"/>
                </a:solidFill>
                <a:latin typeface="Arial" charset="0"/>
                <a:ea typeface="ＭＳ Ｐゴシック" charset="0"/>
              </a:defRPr>
            </a:lvl6pPr>
            <a:lvl7pPr marL="914400" eaLnBrk="0" fontAlgn="base" hangingPunct="0">
              <a:spcBef>
                <a:spcPct val="0"/>
              </a:spcBef>
              <a:spcAft>
                <a:spcPct val="0"/>
              </a:spcAft>
              <a:defRPr sz="2500">
                <a:solidFill>
                  <a:schemeClr val="tx1"/>
                </a:solidFill>
                <a:latin typeface="Arial" charset="0"/>
                <a:ea typeface="ＭＳ Ｐゴシック" charset="0"/>
              </a:defRPr>
            </a:lvl7pPr>
            <a:lvl8pPr marL="1371600" eaLnBrk="0" fontAlgn="base" hangingPunct="0">
              <a:spcBef>
                <a:spcPct val="0"/>
              </a:spcBef>
              <a:spcAft>
                <a:spcPct val="0"/>
              </a:spcAft>
              <a:defRPr sz="2500">
                <a:solidFill>
                  <a:schemeClr val="tx1"/>
                </a:solidFill>
                <a:latin typeface="Arial" charset="0"/>
                <a:ea typeface="ＭＳ Ｐゴシック" charset="0"/>
              </a:defRPr>
            </a:lvl8pPr>
            <a:lvl9pPr marL="1828800" eaLnBrk="0" fontAlgn="base" hangingPunct="0">
              <a:spcBef>
                <a:spcPct val="0"/>
              </a:spcBef>
              <a:spcAft>
                <a:spcPct val="0"/>
              </a:spcAft>
              <a:defRPr sz="2500">
                <a:solidFill>
                  <a:schemeClr val="tx1"/>
                </a:solidFill>
                <a:latin typeface="Arial" charset="0"/>
                <a:ea typeface="ＭＳ Ｐゴシック" charset="0"/>
              </a:defRPr>
            </a:lvl9pPr>
          </a:lstStyle>
          <a:p>
            <a:pPr defTabSz="820103" eaLnBrk="1" hangingPunct="1"/>
            <a:r>
              <a:rPr lang="en-US" sz="1600">
                <a:solidFill>
                  <a:srgbClr val="000000"/>
                </a:solidFill>
              </a:rPr>
              <a:t>A</a:t>
            </a:r>
          </a:p>
        </p:txBody>
      </p:sp>
      <p:sp>
        <p:nvSpPr>
          <p:cNvPr id="108561" name="TextBox 52"/>
          <p:cNvSpPr txBox="1">
            <a:spLocks noChangeArrowheads="1"/>
          </p:cNvSpPr>
          <p:nvPr/>
        </p:nvSpPr>
        <p:spPr bwMode="auto">
          <a:xfrm>
            <a:off x="5661607" y="1994649"/>
            <a:ext cx="313658" cy="328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1940" tIns="40968" rIns="81940" bIns="40968">
            <a:spAutoFit/>
          </a:bodyPr>
          <a:lstStyle>
            <a:lvl1pPr eaLnBrk="0" hangingPunct="0">
              <a:defRPr sz="2500">
                <a:solidFill>
                  <a:schemeClr val="tx1"/>
                </a:solidFill>
                <a:latin typeface="Arial" charset="0"/>
                <a:ea typeface="ＭＳ Ｐゴシック" charset="0"/>
                <a:cs typeface="ＭＳ Ｐゴシック" charset="0"/>
              </a:defRPr>
            </a:lvl1pPr>
            <a:lvl2pPr marL="37931725" indent="-37474525" eaLnBrk="0" hangingPunct="0">
              <a:defRPr sz="2500">
                <a:solidFill>
                  <a:schemeClr val="tx1"/>
                </a:solidFill>
                <a:latin typeface="Arial" charset="0"/>
                <a:ea typeface="ＭＳ Ｐゴシック" charset="0"/>
              </a:defRPr>
            </a:lvl2pPr>
            <a:lvl3pPr eaLnBrk="0" hangingPunct="0">
              <a:defRPr sz="2500">
                <a:solidFill>
                  <a:schemeClr val="tx1"/>
                </a:solidFill>
                <a:latin typeface="Arial" charset="0"/>
                <a:ea typeface="ＭＳ Ｐゴシック" charset="0"/>
              </a:defRPr>
            </a:lvl3pPr>
            <a:lvl4pPr eaLnBrk="0" hangingPunct="0">
              <a:defRPr sz="2500">
                <a:solidFill>
                  <a:schemeClr val="tx1"/>
                </a:solidFill>
                <a:latin typeface="Arial" charset="0"/>
                <a:ea typeface="ＭＳ Ｐゴシック" charset="0"/>
              </a:defRPr>
            </a:lvl4pPr>
            <a:lvl5pPr eaLnBrk="0" hangingPunct="0">
              <a:defRPr sz="2500">
                <a:solidFill>
                  <a:schemeClr val="tx1"/>
                </a:solidFill>
                <a:latin typeface="Arial" charset="0"/>
                <a:ea typeface="ＭＳ Ｐゴシック" charset="0"/>
              </a:defRPr>
            </a:lvl5pPr>
            <a:lvl6pPr marL="457200" eaLnBrk="0" fontAlgn="base" hangingPunct="0">
              <a:spcBef>
                <a:spcPct val="0"/>
              </a:spcBef>
              <a:spcAft>
                <a:spcPct val="0"/>
              </a:spcAft>
              <a:defRPr sz="2500">
                <a:solidFill>
                  <a:schemeClr val="tx1"/>
                </a:solidFill>
                <a:latin typeface="Arial" charset="0"/>
                <a:ea typeface="ＭＳ Ｐゴシック" charset="0"/>
              </a:defRPr>
            </a:lvl6pPr>
            <a:lvl7pPr marL="914400" eaLnBrk="0" fontAlgn="base" hangingPunct="0">
              <a:spcBef>
                <a:spcPct val="0"/>
              </a:spcBef>
              <a:spcAft>
                <a:spcPct val="0"/>
              </a:spcAft>
              <a:defRPr sz="2500">
                <a:solidFill>
                  <a:schemeClr val="tx1"/>
                </a:solidFill>
                <a:latin typeface="Arial" charset="0"/>
                <a:ea typeface="ＭＳ Ｐゴシック" charset="0"/>
              </a:defRPr>
            </a:lvl7pPr>
            <a:lvl8pPr marL="1371600" eaLnBrk="0" fontAlgn="base" hangingPunct="0">
              <a:spcBef>
                <a:spcPct val="0"/>
              </a:spcBef>
              <a:spcAft>
                <a:spcPct val="0"/>
              </a:spcAft>
              <a:defRPr sz="2500">
                <a:solidFill>
                  <a:schemeClr val="tx1"/>
                </a:solidFill>
                <a:latin typeface="Arial" charset="0"/>
                <a:ea typeface="ＭＳ Ｐゴシック" charset="0"/>
              </a:defRPr>
            </a:lvl8pPr>
            <a:lvl9pPr marL="1828800" eaLnBrk="0" fontAlgn="base" hangingPunct="0">
              <a:spcBef>
                <a:spcPct val="0"/>
              </a:spcBef>
              <a:spcAft>
                <a:spcPct val="0"/>
              </a:spcAft>
              <a:defRPr sz="2500">
                <a:solidFill>
                  <a:schemeClr val="tx1"/>
                </a:solidFill>
                <a:latin typeface="Arial" charset="0"/>
                <a:ea typeface="ＭＳ Ｐゴシック" charset="0"/>
              </a:defRPr>
            </a:lvl9pPr>
          </a:lstStyle>
          <a:p>
            <a:pPr defTabSz="820103" eaLnBrk="1" hangingPunct="1"/>
            <a:r>
              <a:rPr lang="en-US" sz="1600">
                <a:solidFill>
                  <a:srgbClr val="000000"/>
                </a:solidFill>
              </a:rPr>
              <a:t>B</a:t>
            </a:r>
          </a:p>
        </p:txBody>
      </p:sp>
      <p:sp>
        <p:nvSpPr>
          <p:cNvPr id="108562" name="TextBox 53"/>
          <p:cNvSpPr txBox="1">
            <a:spLocks noChangeArrowheads="1"/>
          </p:cNvSpPr>
          <p:nvPr/>
        </p:nvSpPr>
        <p:spPr bwMode="auto">
          <a:xfrm>
            <a:off x="5038152" y="1030948"/>
            <a:ext cx="411306" cy="329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1940" tIns="40968" rIns="81940" bIns="40968">
            <a:spAutoFit/>
          </a:bodyPr>
          <a:lstStyle>
            <a:lvl1pPr eaLnBrk="0" hangingPunct="0">
              <a:defRPr sz="2500">
                <a:solidFill>
                  <a:schemeClr val="tx1"/>
                </a:solidFill>
                <a:latin typeface="Arial" charset="0"/>
                <a:ea typeface="ＭＳ Ｐゴシック" charset="0"/>
                <a:cs typeface="ＭＳ Ｐゴシック" charset="0"/>
              </a:defRPr>
            </a:lvl1pPr>
            <a:lvl2pPr marL="37931725" indent="-37474525" eaLnBrk="0" hangingPunct="0">
              <a:defRPr sz="2500">
                <a:solidFill>
                  <a:schemeClr val="tx1"/>
                </a:solidFill>
                <a:latin typeface="Arial" charset="0"/>
                <a:ea typeface="ＭＳ Ｐゴシック" charset="0"/>
              </a:defRPr>
            </a:lvl2pPr>
            <a:lvl3pPr eaLnBrk="0" hangingPunct="0">
              <a:defRPr sz="2500">
                <a:solidFill>
                  <a:schemeClr val="tx1"/>
                </a:solidFill>
                <a:latin typeface="Arial" charset="0"/>
                <a:ea typeface="ＭＳ Ｐゴシック" charset="0"/>
              </a:defRPr>
            </a:lvl3pPr>
            <a:lvl4pPr eaLnBrk="0" hangingPunct="0">
              <a:defRPr sz="2500">
                <a:solidFill>
                  <a:schemeClr val="tx1"/>
                </a:solidFill>
                <a:latin typeface="Arial" charset="0"/>
                <a:ea typeface="ＭＳ Ｐゴシック" charset="0"/>
              </a:defRPr>
            </a:lvl4pPr>
            <a:lvl5pPr eaLnBrk="0" hangingPunct="0">
              <a:defRPr sz="2500">
                <a:solidFill>
                  <a:schemeClr val="tx1"/>
                </a:solidFill>
                <a:latin typeface="Arial" charset="0"/>
                <a:ea typeface="ＭＳ Ｐゴシック" charset="0"/>
              </a:defRPr>
            </a:lvl5pPr>
            <a:lvl6pPr marL="457200" eaLnBrk="0" fontAlgn="base" hangingPunct="0">
              <a:spcBef>
                <a:spcPct val="0"/>
              </a:spcBef>
              <a:spcAft>
                <a:spcPct val="0"/>
              </a:spcAft>
              <a:defRPr sz="2500">
                <a:solidFill>
                  <a:schemeClr val="tx1"/>
                </a:solidFill>
                <a:latin typeface="Arial" charset="0"/>
                <a:ea typeface="ＭＳ Ｐゴシック" charset="0"/>
              </a:defRPr>
            </a:lvl6pPr>
            <a:lvl7pPr marL="914400" eaLnBrk="0" fontAlgn="base" hangingPunct="0">
              <a:spcBef>
                <a:spcPct val="0"/>
              </a:spcBef>
              <a:spcAft>
                <a:spcPct val="0"/>
              </a:spcAft>
              <a:defRPr sz="2500">
                <a:solidFill>
                  <a:schemeClr val="tx1"/>
                </a:solidFill>
                <a:latin typeface="Arial" charset="0"/>
                <a:ea typeface="ＭＳ Ｐゴシック" charset="0"/>
              </a:defRPr>
            </a:lvl7pPr>
            <a:lvl8pPr marL="1371600" eaLnBrk="0" fontAlgn="base" hangingPunct="0">
              <a:spcBef>
                <a:spcPct val="0"/>
              </a:spcBef>
              <a:spcAft>
                <a:spcPct val="0"/>
              </a:spcAft>
              <a:defRPr sz="2500">
                <a:solidFill>
                  <a:schemeClr val="tx1"/>
                </a:solidFill>
                <a:latin typeface="Arial" charset="0"/>
                <a:ea typeface="ＭＳ Ｐゴシック" charset="0"/>
              </a:defRPr>
            </a:lvl8pPr>
            <a:lvl9pPr marL="1828800" eaLnBrk="0" fontAlgn="base" hangingPunct="0">
              <a:spcBef>
                <a:spcPct val="0"/>
              </a:spcBef>
              <a:spcAft>
                <a:spcPct val="0"/>
              </a:spcAft>
              <a:defRPr sz="2500">
                <a:solidFill>
                  <a:schemeClr val="tx1"/>
                </a:solidFill>
                <a:latin typeface="Arial" charset="0"/>
                <a:ea typeface="ＭＳ Ｐゴシック" charset="0"/>
              </a:defRPr>
            </a:lvl9pPr>
          </a:lstStyle>
          <a:p>
            <a:pPr defTabSz="820103" eaLnBrk="1" hangingPunct="1"/>
            <a:r>
              <a:rPr lang="en-US" sz="1600">
                <a:solidFill>
                  <a:srgbClr val="000000"/>
                </a:solidFill>
              </a:rPr>
              <a:t>C</a:t>
            </a:r>
          </a:p>
        </p:txBody>
      </p:sp>
      <p:sp>
        <p:nvSpPr>
          <p:cNvPr id="108563" name="TextBox 54"/>
          <p:cNvSpPr txBox="1">
            <a:spLocks noChangeArrowheads="1"/>
          </p:cNvSpPr>
          <p:nvPr/>
        </p:nvSpPr>
        <p:spPr bwMode="auto">
          <a:xfrm>
            <a:off x="5684695" y="1042154"/>
            <a:ext cx="404091" cy="329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1940" tIns="40968" rIns="81940" bIns="40968">
            <a:spAutoFit/>
          </a:bodyPr>
          <a:lstStyle>
            <a:lvl1pPr eaLnBrk="0" hangingPunct="0">
              <a:defRPr sz="2500">
                <a:solidFill>
                  <a:schemeClr val="tx1"/>
                </a:solidFill>
                <a:latin typeface="Arial" charset="0"/>
                <a:ea typeface="ＭＳ Ｐゴシック" charset="0"/>
                <a:cs typeface="ＭＳ Ｐゴシック" charset="0"/>
              </a:defRPr>
            </a:lvl1pPr>
            <a:lvl2pPr marL="37931725" indent="-37474525" eaLnBrk="0" hangingPunct="0">
              <a:defRPr sz="2500">
                <a:solidFill>
                  <a:schemeClr val="tx1"/>
                </a:solidFill>
                <a:latin typeface="Arial" charset="0"/>
                <a:ea typeface="ＭＳ Ｐゴシック" charset="0"/>
              </a:defRPr>
            </a:lvl2pPr>
            <a:lvl3pPr eaLnBrk="0" hangingPunct="0">
              <a:defRPr sz="2500">
                <a:solidFill>
                  <a:schemeClr val="tx1"/>
                </a:solidFill>
                <a:latin typeface="Arial" charset="0"/>
                <a:ea typeface="ＭＳ Ｐゴシック" charset="0"/>
              </a:defRPr>
            </a:lvl3pPr>
            <a:lvl4pPr eaLnBrk="0" hangingPunct="0">
              <a:defRPr sz="2500">
                <a:solidFill>
                  <a:schemeClr val="tx1"/>
                </a:solidFill>
                <a:latin typeface="Arial" charset="0"/>
                <a:ea typeface="ＭＳ Ｐゴシック" charset="0"/>
              </a:defRPr>
            </a:lvl4pPr>
            <a:lvl5pPr eaLnBrk="0" hangingPunct="0">
              <a:defRPr sz="2500">
                <a:solidFill>
                  <a:schemeClr val="tx1"/>
                </a:solidFill>
                <a:latin typeface="Arial" charset="0"/>
                <a:ea typeface="ＭＳ Ｐゴシック" charset="0"/>
              </a:defRPr>
            </a:lvl5pPr>
            <a:lvl6pPr marL="457200" eaLnBrk="0" fontAlgn="base" hangingPunct="0">
              <a:spcBef>
                <a:spcPct val="0"/>
              </a:spcBef>
              <a:spcAft>
                <a:spcPct val="0"/>
              </a:spcAft>
              <a:defRPr sz="2500">
                <a:solidFill>
                  <a:schemeClr val="tx1"/>
                </a:solidFill>
                <a:latin typeface="Arial" charset="0"/>
                <a:ea typeface="ＭＳ Ｐゴシック" charset="0"/>
              </a:defRPr>
            </a:lvl6pPr>
            <a:lvl7pPr marL="914400" eaLnBrk="0" fontAlgn="base" hangingPunct="0">
              <a:spcBef>
                <a:spcPct val="0"/>
              </a:spcBef>
              <a:spcAft>
                <a:spcPct val="0"/>
              </a:spcAft>
              <a:defRPr sz="2500">
                <a:solidFill>
                  <a:schemeClr val="tx1"/>
                </a:solidFill>
                <a:latin typeface="Arial" charset="0"/>
                <a:ea typeface="ＭＳ Ｐゴシック" charset="0"/>
              </a:defRPr>
            </a:lvl7pPr>
            <a:lvl8pPr marL="1371600" eaLnBrk="0" fontAlgn="base" hangingPunct="0">
              <a:spcBef>
                <a:spcPct val="0"/>
              </a:spcBef>
              <a:spcAft>
                <a:spcPct val="0"/>
              </a:spcAft>
              <a:defRPr sz="2500">
                <a:solidFill>
                  <a:schemeClr val="tx1"/>
                </a:solidFill>
                <a:latin typeface="Arial" charset="0"/>
                <a:ea typeface="ＭＳ Ｐゴシック" charset="0"/>
              </a:defRPr>
            </a:lvl8pPr>
            <a:lvl9pPr marL="1828800" eaLnBrk="0" fontAlgn="base" hangingPunct="0">
              <a:spcBef>
                <a:spcPct val="0"/>
              </a:spcBef>
              <a:spcAft>
                <a:spcPct val="0"/>
              </a:spcAft>
              <a:defRPr sz="2500">
                <a:solidFill>
                  <a:schemeClr val="tx1"/>
                </a:solidFill>
                <a:latin typeface="Arial" charset="0"/>
                <a:ea typeface="ＭＳ Ｐゴシック" charset="0"/>
              </a:defRPr>
            </a:lvl9pPr>
          </a:lstStyle>
          <a:p>
            <a:pPr defTabSz="820103" eaLnBrk="1" hangingPunct="1"/>
            <a:r>
              <a:rPr lang="en-US" sz="1600">
                <a:solidFill>
                  <a:srgbClr val="000000"/>
                </a:solidFill>
              </a:rPr>
              <a:t>D</a:t>
            </a:r>
          </a:p>
        </p:txBody>
      </p:sp>
      <p:cxnSp>
        <p:nvCxnSpPr>
          <p:cNvPr id="56" name="Straight Connector 55"/>
          <p:cNvCxnSpPr/>
          <p:nvPr/>
        </p:nvCxnSpPr>
        <p:spPr bwMode="auto">
          <a:xfrm>
            <a:off x="3817216" y="1855974"/>
            <a:ext cx="235238" cy="217114"/>
          </a:xfrm>
          <a:prstGeom prst="line">
            <a:avLst/>
          </a:prstGeom>
          <a:ln>
            <a:headEnd type="none" w="med" len="med"/>
            <a:tailEnd type="none" w="med" len="med"/>
          </a:ln>
        </p:spPr>
        <p:style>
          <a:lnRef idx="1">
            <a:schemeClr val="accent4"/>
          </a:lnRef>
          <a:fillRef idx="0">
            <a:schemeClr val="accent4"/>
          </a:fillRef>
          <a:effectRef idx="0">
            <a:schemeClr val="accent4"/>
          </a:effectRef>
          <a:fontRef idx="minor">
            <a:schemeClr val="tx1"/>
          </a:fontRef>
        </p:style>
      </p:cxnSp>
      <p:cxnSp>
        <p:nvCxnSpPr>
          <p:cNvPr id="108565" name="Straight Connector 56"/>
          <p:cNvCxnSpPr>
            <a:cxnSpLocks noChangeShapeType="1"/>
          </p:cNvCxnSpPr>
          <p:nvPr/>
        </p:nvCxnSpPr>
        <p:spPr bwMode="auto">
          <a:xfrm rot="16200000" flipH="1">
            <a:off x="3645630" y="1695590"/>
            <a:ext cx="343181"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108566" name="Straight Connector 57"/>
          <p:cNvCxnSpPr>
            <a:cxnSpLocks noChangeShapeType="1"/>
          </p:cNvCxnSpPr>
          <p:nvPr/>
        </p:nvCxnSpPr>
        <p:spPr bwMode="auto">
          <a:xfrm rot="16200000" flipH="1">
            <a:off x="3594203" y="1307862"/>
            <a:ext cx="235324" cy="21936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108567" name="Straight Connector 58"/>
          <p:cNvCxnSpPr>
            <a:cxnSpLocks noChangeShapeType="1"/>
          </p:cNvCxnSpPr>
          <p:nvPr/>
        </p:nvCxnSpPr>
        <p:spPr bwMode="auto">
          <a:xfrm rot="10800000" flipV="1">
            <a:off x="3521364" y="1853180"/>
            <a:ext cx="295853" cy="23112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60" name="Straight Connector 59"/>
          <p:cNvCxnSpPr/>
          <p:nvPr/>
        </p:nvCxnSpPr>
        <p:spPr bwMode="auto">
          <a:xfrm rot="5400000">
            <a:off x="3803532" y="1313572"/>
            <a:ext cx="239526" cy="212147"/>
          </a:xfrm>
          <a:prstGeom prst="line">
            <a:avLst/>
          </a:prstGeom>
          <a:ln>
            <a:headEnd type="none" w="med" len="med"/>
            <a:tailEnd type="none" w="med" len="med"/>
          </a:ln>
        </p:spPr>
        <p:style>
          <a:lnRef idx="1">
            <a:schemeClr val="accent4"/>
          </a:lnRef>
          <a:fillRef idx="0">
            <a:schemeClr val="accent4"/>
          </a:fillRef>
          <a:effectRef idx="0">
            <a:schemeClr val="accent4"/>
          </a:effectRef>
          <a:fontRef idx="minor">
            <a:schemeClr val="tx1"/>
          </a:fontRef>
        </p:style>
      </p:cxnSp>
      <p:sp>
        <p:nvSpPr>
          <p:cNvPr id="108569" name="TextBox 60"/>
          <p:cNvSpPr txBox="1">
            <a:spLocks noChangeArrowheads="1"/>
          </p:cNvSpPr>
          <p:nvPr/>
        </p:nvSpPr>
        <p:spPr bwMode="auto">
          <a:xfrm>
            <a:off x="3348185" y="1994649"/>
            <a:ext cx="306545" cy="328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1940" tIns="40968" rIns="81940" bIns="40968">
            <a:spAutoFit/>
          </a:bodyPr>
          <a:lstStyle>
            <a:lvl1pPr eaLnBrk="0" hangingPunct="0">
              <a:defRPr sz="2500">
                <a:solidFill>
                  <a:schemeClr val="tx1"/>
                </a:solidFill>
                <a:latin typeface="Arial" charset="0"/>
                <a:ea typeface="ＭＳ Ｐゴシック" charset="0"/>
                <a:cs typeface="ＭＳ Ｐゴシック" charset="0"/>
              </a:defRPr>
            </a:lvl1pPr>
            <a:lvl2pPr marL="37931725" indent="-37474525" eaLnBrk="0" hangingPunct="0">
              <a:defRPr sz="2500">
                <a:solidFill>
                  <a:schemeClr val="tx1"/>
                </a:solidFill>
                <a:latin typeface="Arial" charset="0"/>
                <a:ea typeface="ＭＳ Ｐゴシック" charset="0"/>
              </a:defRPr>
            </a:lvl2pPr>
            <a:lvl3pPr eaLnBrk="0" hangingPunct="0">
              <a:defRPr sz="2500">
                <a:solidFill>
                  <a:schemeClr val="tx1"/>
                </a:solidFill>
                <a:latin typeface="Arial" charset="0"/>
                <a:ea typeface="ＭＳ Ｐゴシック" charset="0"/>
              </a:defRPr>
            </a:lvl3pPr>
            <a:lvl4pPr eaLnBrk="0" hangingPunct="0">
              <a:defRPr sz="2500">
                <a:solidFill>
                  <a:schemeClr val="tx1"/>
                </a:solidFill>
                <a:latin typeface="Arial" charset="0"/>
                <a:ea typeface="ＭＳ Ｐゴシック" charset="0"/>
              </a:defRPr>
            </a:lvl4pPr>
            <a:lvl5pPr eaLnBrk="0" hangingPunct="0">
              <a:defRPr sz="2500">
                <a:solidFill>
                  <a:schemeClr val="tx1"/>
                </a:solidFill>
                <a:latin typeface="Arial" charset="0"/>
                <a:ea typeface="ＭＳ Ｐゴシック" charset="0"/>
              </a:defRPr>
            </a:lvl5pPr>
            <a:lvl6pPr marL="457200" eaLnBrk="0" fontAlgn="base" hangingPunct="0">
              <a:spcBef>
                <a:spcPct val="0"/>
              </a:spcBef>
              <a:spcAft>
                <a:spcPct val="0"/>
              </a:spcAft>
              <a:defRPr sz="2500">
                <a:solidFill>
                  <a:schemeClr val="tx1"/>
                </a:solidFill>
                <a:latin typeface="Arial" charset="0"/>
                <a:ea typeface="ＭＳ Ｐゴシック" charset="0"/>
              </a:defRPr>
            </a:lvl6pPr>
            <a:lvl7pPr marL="914400" eaLnBrk="0" fontAlgn="base" hangingPunct="0">
              <a:spcBef>
                <a:spcPct val="0"/>
              </a:spcBef>
              <a:spcAft>
                <a:spcPct val="0"/>
              </a:spcAft>
              <a:defRPr sz="2500">
                <a:solidFill>
                  <a:schemeClr val="tx1"/>
                </a:solidFill>
                <a:latin typeface="Arial" charset="0"/>
                <a:ea typeface="ＭＳ Ｐゴシック" charset="0"/>
              </a:defRPr>
            </a:lvl7pPr>
            <a:lvl8pPr marL="1371600" eaLnBrk="0" fontAlgn="base" hangingPunct="0">
              <a:spcBef>
                <a:spcPct val="0"/>
              </a:spcBef>
              <a:spcAft>
                <a:spcPct val="0"/>
              </a:spcAft>
              <a:defRPr sz="2500">
                <a:solidFill>
                  <a:schemeClr val="tx1"/>
                </a:solidFill>
                <a:latin typeface="Arial" charset="0"/>
                <a:ea typeface="ＭＳ Ｐゴシック" charset="0"/>
              </a:defRPr>
            </a:lvl8pPr>
            <a:lvl9pPr marL="1828800" eaLnBrk="0" fontAlgn="base" hangingPunct="0">
              <a:spcBef>
                <a:spcPct val="0"/>
              </a:spcBef>
              <a:spcAft>
                <a:spcPct val="0"/>
              </a:spcAft>
              <a:defRPr sz="2500">
                <a:solidFill>
                  <a:schemeClr val="tx1"/>
                </a:solidFill>
                <a:latin typeface="Arial" charset="0"/>
                <a:ea typeface="ＭＳ Ｐゴシック" charset="0"/>
              </a:defRPr>
            </a:lvl9pPr>
          </a:lstStyle>
          <a:p>
            <a:pPr defTabSz="820103" eaLnBrk="1" hangingPunct="1"/>
            <a:r>
              <a:rPr lang="en-US" sz="1600">
                <a:solidFill>
                  <a:srgbClr val="000000"/>
                </a:solidFill>
              </a:rPr>
              <a:t>A</a:t>
            </a:r>
          </a:p>
        </p:txBody>
      </p:sp>
      <p:sp>
        <p:nvSpPr>
          <p:cNvPr id="108570" name="TextBox 61"/>
          <p:cNvSpPr txBox="1">
            <a:spLocks noChangeArrowheads="1"/>
          </p:cNvSpPr>
          <p:nvPr/>
        </p:nvSpPr>
        <p:spPr bwMode="auto">
          <a:xfrm>
            <a:off x="3971639" y="1983444"/>
            <a:ext cx="313658" cy="328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1940" tIns="40968" rIns="81940" bIns="40968">
            <a:spAutoFit/>
          </a:bodyPr>
          <a:lstStyle>
            <a:lvl1pPr eaLnBrk="0" hangingPunct="0">
              <a:defRPr sz="2500">
                <a:solidFill>
                  <a:schemeClr val="tx1"/>
                </a:solidFill>
                <a:latin typeface="Arial" charset="0"/>
                <a:ea typeface="ＭＳ Ｐゴシック" charset="0"/>
                <a:cs typeface="ＭＳ Ｐゴシック" charset="0"/>
              </a:defRPr>
            </a:lvl1pPr>
            <a:lvl2pPr marL="37931725" indent="-37474525" eaLnBrk="0" hangingPunct="0">
              <a:defRPr sz="2500">
                <a:solidFill>
                  <a:schemeClr val="tx1"/>
                </a:solidFill>
                <a:latin typeface="Arial" charset="0"/>
                <a:ea typeface="ＭＳ Ｐゴシック" charset="0"/>
              </a:defRPr>
            </a:lvl2pPr>
            <a:lvl3pPr eaLnBrk="0" hangingPunct="0">
              <a:defRPr sz="2500">
                <a:solidFill>
                  <a:schemeClr val="tx1"/>
                </a:solidFill>
                <a:latin typeface="Arial" charset="0"/>
                <a:ea typeface="ＭＳ Ｐゴシック" charset="0"/>
              </a:defRPr>
            </a:lvl3pPr>
            <a:lvl4pPr eaLnBrk="0" hangingPunct="0">
              <a:defRPr sz="2500">
                <a:solidFill>
                  <a:schemeClr val="tx1"/>
                </a:solidFill>
                <a:latin typeface="Arial" charset="0"/>
                <a:ea typeface="ＭＳ Ｐゴシック" charset="0"/>
              </a:defRPr>
            </a:lvl4pPr>
            <a:lvl5pPr eaLnBrk="0" hangingPunct="0">
              <a:defRPr sz="2500">
                <a:solidFill>
                  <a:schemeClr val="tx1"/>
                </a:solidFill>
                <a:latin typeface="Arial" charset="0"/>
                <a:ea typeface="ＭＳ Ｐゴシック" charset="0"/>
              </a:defRPr>
            </a:lvl5pPr>
            <a:lvl6pPr marL="457200" eaLnBrk="0" fontAlgn="base" hangingPunct="0">
              <a:spcBef>
                <a:spcPct val="0"/>
              </a:spcBef>
              <a:spcAft>
                <a:spcPct val="0"/>
              </a:spcAft>
              <a:defRPr sz="2500">
                <a:solidFill>
                  <a:schemeClr val="tx1"/>
                </a:solidFill>
                <a:latin typeface="Arial" charset="0"/>
                <a:ea typeface="ＭＳ Ｐゴシック" charset="0"/>
              </a:defRPr>
            </a:lvl6pPr>
            <a:lvl7pPr marL="914400" eaLnBrk="0" fontAlgn="base" hangingPunct="0">
              <a:spcBef>
                <a:spcPct val="0"/>
              </a:spcBef>
              <a:spcAft>
                <a:spcPct val="0"/>
              </a:spcAft>
              <a:defRPr sz="2500">
                <a:solidFill>
                  <a:schemeClr val="tx1"/>
                </a:solidFill>
                <a:latin typeface="Arial" charset="0"/>
                <a:ea typeface="ＭＳ Ｐゴシック" charset="0"/>
              </a:defRPr>
            </a:lvl7pPr>
            <a:lvl8pPr marL="1371600" eaLnBrk="0" fontAlgn="base" hangingPunct="0">
              <a:spcBef>
                <a:spcPct val="0"/>
              </a:spcBef>
              <a:spcAft>
                <a:spcPct val="0"/>
              </a:spcAft>
              <a:defRPr sz="2500">
                <a:solidFill>
                  <a:schemeClr val="tx1"/>
                </a:solidFill>
                <a:latin typeface="Arial" charset="0"/>
                <a:ea typeface="ＭＳ Ｐゴシック" charset="0"/>
              </a:defRPr>
            </a:lvl8pPr>
            <a:lvl9pPr marL="1828800" eaLnBrk="0" fontAlgn="base" hangingPunct="0">
              <a:spcBef>
                <a:spcPct val="0"/>
              </a:spcBef>
              <a:spcAft>
                <a:spcPct val="0"/>
              </a:spcAft>
              <a:defRPr sz="2500">
                <a:solidFill>
                  <a:schemeClr val="tx1"/>
                </a:solidFill>
                <a:latin typeface="Arial" charset="0"/>
                <a:ea typeface="ＭＳ Ｐゴシック" charset="0"/>
              </a:defRPr>
            </a:lvl9pPr>
          </a:lstStyle>
          <a:p>
            <a:pPr defTabSz="820103" eaLnBrk="1" hangingPunct="1"/>
            <a:r>
              <a:rPr lang="en-US" sz="1600">
                <a:solidFill>
                  <a:srgbClr val="000000"/>
                </a:solidFill>
              </a:rPr>
              <a:t>B</a:t>
            </a:r>
          </a:p>
        </p:txBody>
      </p:sp>
      <p:sp>
        <p:nvSpPr>
          <p:cNvPr id="108571" name="TextBox 62"/>
          <p:cNvSpPr txBox="1">
            <a:spLocks noChangeArrowheads="1"/>
          </p:cNvSpPr>
          <p:nvPr/>
        </p:nvSpPr>
        <p:spPr bwMode="auto">
          <a:xfrm>
            <a:off x="3348182" y="1019736"/>
            <a:ext cx="307398" cy="329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1940" tIns="40968" rIns="81940" bIns="40968">
            <a:spAutoFit/>
          </a:bodyPr>
          <a:lstStyle>
            <a:lvl1pPr eaLnBrk="0" hangingPunct="0">
              <a:defRPr sz="2500">
                <a:solidFill>
                  <a:schemeClr val="tx1"/>
                </a:solidFill>
                <a:latin typeface="Arial" charset="0"/>
                <a:ea typeface="ＭＳ Ｐゴシック" charset="0"/>
                <a:cs typeface="ＭＳ Ｐゴシック" charset="0"/>
              </a:defRPr>
            </a:lvl1pPr>
            <a:lvl2pPr marL="37931725" indent="-37474525" eaLnBrk="0" hangingPunct="0">
              <a:defRPr sz="2500">
                <a:solidFill>
                  <a:schemeClr val="tx1"/>
                </a:solidFill>
                <a:latin typeface="Arial" charset="0"/>
                <a:ea typeface="ＭＳ Ｐゴシック" charset="0"/>
              </a:defRPr>
            </a:lvl2pPr>
            <a:lvl3pPr eaLnBrk="0" hangingPunct="0">
              <a:defRPr sz="2500">
                <a:solidFill>
                  <a:schemeClr val="tx1"/>
                </a:solidFill>
                <a:latin typeface="Arial" charset="0"/>
                <a:ea typeface="ＭＳ Ｐゴシック" charset="0"/>
              </a:defRPr>
            </a:lvl3pPr>
            <a:lvl4pPr eaLnBrk="0" hangingPunct="0">
              <a:defRPr sz="2500">
                <a:solidFill>
                  <a:schemeClr val="tx1"/>
                </a:solidFill>
                <a:latin typeface="Arial" charset="0"/>
                <a:ea typeface="ＭＳ Ｐゴシック" charset="0"/>
              </a:defRPr>
            </a:lvl4pPr>
            <a:lvl5pPr eaLnBrk="0" hangingPunct="0">
              <a:defRPr sz="2500">
                <a:solidFill>
                  <a:schemeClr val="tx1"/>
                </a:solidFill>
                <a:latin typeface="Arial" charset="0"/>
                <a:ea typeface="ＭＳ Ｐゴシック" charset="0"/>
              </a:defRPr>
            </a:lvl5pPr>
            <a:lvl6pPr marL="457200" eaLnBrk="0" fontAlgn="base" hangingPunct="0">
              <a:spcBef>
                <a:spcPct val="0"/>
              </a:spcBef>
              <a:spcAft>
                <a:spcPct val="0"/>
              </a:spcAft>
              <a:defRPr sz="2500">
                <a:solidFill>
                  <a:schemeClr val="tx1"/>
                </a:solidFill>
                <a:latin typeface="Arial" charset="0"/>
                <a:ea typeface="ＭＳ Ｐゴシック" charset="0"/>
              </a:defRPr>
            </a:lvl6pPr>
            <a:lvl7pPr marL="914400" eaLnBrk="0" fontAlgn="base" hangingPunct="0">
              <a:spcBef>
                <a:spcPct val="0"/>
              </a:spcBef>
              <a:spcAft>
                <a:spcPct val="0"/>
              </a:spcAft>
              <a:defRPr sz="2500">
                <a:solidFill>
                  <a:schemeClr val="tx1"/>
                </a:solidFill>
                <a:latin typeface="Arial" charset="0"/>
                <a:ea typeface="ＭＳ Ｐゴシック" charset="0"/>
              </a:defRPr>
            </a:lvl7pPr>
            <a:lvl8pPr marL="1371600" eaLnBrk="0" fontAlgn="base" hangingPunct="0">
              <a:spcBef>
                <a:spcPct val="0"/>
              </a:spcBef>
              <a:spcAft>
                <a:spcPct val="0"/>
              </a:spcAft>
              <a:defRPr sz="2500">
                <a:solidFill>
                  <a:schemeClr val="tx1"/>
                </a:solidFill>
                <a:latin typeface="Arial" charset="0"/>
                <a:ea typeface="ＭＳ Ｐゴシック" charset="0"/>
              </a:defRPr>
            </a:lvl8pPr>
            <a:lvl9pPr marL="1828800" eaLnBrk="0" fontAlgn="base" hangingPunct="0">
              <a:spcBef>
                <a:spcPct val="0"/>
              </a:spcBef>
              <a:spcAft>
                <a:spcPct val="0"/>
              </a:spcAft>
              <a:defRPr sz="2500">
                <a:solidFill>
                  <a:schemeClr val="tx1"/>
                </a:solidFill>
                <a:latin typeface="Arial" charset="0"/>
                <a:ea typeface="ＭＳ Ｐゴシック" charset="0"/>
              </a:defRPr>
            </a:lvl9pPr>
          </a:lstStyle>
          <a:p>
            <a:pPr defTabSz="820103" eaLnBrk="1" hangingPunct="1"/>
            <a:r>
              <a:rPr lang="en-US" sz="1600">
                <a:solidFill>
                  <a:srgbClr val="000000"/>
                </a:solidFill>
              </a:rPr>
              <a:t>C</a:t>
            </a:r>
          </a:p>
        </p:txBody>
      </p:sp>
      <p:sp>
        <p:nvSpPr>
          <p:cNvPr id="108572" name="TextBox 63"/>
          <p:cNvSpPr txBox="1">
            <a:spLocks noChangeArrowheads="1"/>
          </p:cNvSpPr>
          <p:nvPr/>
        </p:nvSpPr>
        <p:spPr bwMode="auto">
          <a:xfrm>
            <a:off x="3994727" y="1030948"/>
            <a:ext cx="404091" cy="329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1940" tIns="40968" rIns="81940" bIns="40968">
            <a:spAutoFit/>
          </a:bodyPr>
          <a:lstStyle>
            <a:lvl1pPr eaLnBrk="0" hangingPunct="0">
              <a:defRPr sz="2500">
                <a:solidFill>
                  <a:schemeClr val="tx1"/>
                </a:solidFill>
                <a:latin typeface="Arial" charset="0"/>
                <a:ea typeface="ＭＳ Ｐゴシック" charset="0"/>
                <a:cs typeface="ＭＳ Ｐゴシック" charset="0"/>
              </a:defRPr>
            </a:lvl1pPr>
            <a:lvl2pPr marL="37931725" indent="-37474525" eaLnBrk="0" hangingPunct="0">
              <a:defRPr sz="2500">
                <a:solidFill>
                  <a:schemeClr val="tx1"/>
                </a:solidFill>
                <a:latin typeface="Arial" charset="0"/>
                <a:ea typeface="ＭＳ Ｐゴシック" charset="0"/>
              </a:defRPr>
            </a:lvl2pPr>
            <a:lvl3pPr eaLnBrk="0" hangingPunct="0">
              <a:defRPr sz="2500">
                <a:solidFill>
                  <a:schemeClr val="tx1"/>
                </a:solidFill>
                <a:latin typeface="Arial" charset="0"/>
                <a:ea typeface="ＭＳ Ｐゴシック" charset="0"/>
              </a:defRPr>
            </a:lvl3pPr>
            <a:lvl4pPr eaLnBrk="0" hangingPunct="0">
              <a:defRPr sz="2500">
                <a:solidFill>
                  <a:schemeClr val="tx1"/>
                </a:solidFill>
                <a:latin typeface="Arial" charset="0"/>
                <a:ea typeface="ＭＳ Ｐゴシック" charset="0"/>
              </a:defRPr>
            </a:lvl4pPr>
            <a:lvl5pPr eaLnBrk="0" hangingPunct="0">
              <a:defRPr sz="2500">
                <a:solidFill>
                  <a:schemeClr val="tx1"/>
                </a:solidFill>
                <a:latin typeface="Arial" charset="0"/>
                <a:ea typeface="ＭＳ Ｐゴシック" charset="0"/>
              </a:defRPr>
            </a:lvl5pPr>
            <a:lvl6pPr marL="457200" eaLnBrk="0" fontAlgn="base" hangingPunct="0">
              <a:spcBef>
                <a:spcPct val="0"/>
              </a:spcBef>
              <a:spcAft>
                <a:spcPct val="0"/>
              </a:spcAft>
              <a:defRPr sz="2500">
                <a:solidFill>
                  <a:schemeClr val="tx1"/>
                </a:solidFill>
                <a:latin typeface="Arial" charset="0"/>
                <a:ea typeface="ＭＳ Ｐゴシック" charset="0"/>
              </a:defRPr>
            </a:lvl6pPr>
            <a:lvl7pPr marL="914400" eaLnBrk="0" fontAlgn="base" hangingPunct="0">
              <a:spcBef>
                <a:spcPct val="0"/>
              </a:spcBef>
              <a:spcAft>
                <a:spcPct val="0"/>
              </a:spcAft>
              <a:defRPr sz="2500">
                <a:solidFill>
                  <a:schemeClr val="tx1"/>
                </a:solidFill>
                <a:latin typeface="Arial" charset="0"/>
                <a:ea typeface="ＭＳ Ｐゴシック" charset="0"/>
              </a:defRPr>
            </a:lvl7pPr>
            <a:lvl8pPr marL="1371600" eaLnBrk="0" fontAlgn="base" hangingPunct="0">
              <a:spcBef>
                <a:spcPct val="0"/>
              </a:spcBef>
              <a:spcAft>
                <a:spcPct val="0"/>
              </a:spcAft>
              <a:defRPr sz="2500">
                <a:solidFill>
                  <a:schemeClr val="tx1"/>
                </a:solidFill>
                <a:latin typeface="Arial" charset="0"/>
                <a:ea typeface="ＭＳ Ｐゴシック" charset="0"/>
              </a:defRPr>
            </a:lvl8pPr>
            <a:lvl9pPr marL="1828800" eaLnBrk="0" fontAlgn="base" hangingPunct="0">
              <a:spcBef>
                <a:spcPct val="0"/>
              </a:spcBef>
              <a:spcAft>
                <a:spcPct val="0"/>
              </a:spcAft>
              <a:defRPr sz="2500">
                <a:solidFill>
                  <a:schemeClr val="tx1"/>
                </a:solidFill>
                <a:latin typeface="Arial" charset="0"/>
                <a:ea typeface="ＭＳ Ｐゴシック" charset="0"/>
              </a:defRPr>
            </a:lvl9pPr>
          </a:lstStyle>
          <a:p>
            <a:pPr defTabSz="820103" eaLnBrk="1" hangingPunct="1"/>
            <a:r>
              <a:rPr lang="en-US" sz="1600">
                <a:solidFill>
                  <a:srgbClr val="000000"/>
                </a:solidFill>
              </a:rPr>
              <a:t>D</a:t>
            </a:r>
          </a:p>
        </p:txBody>
      </p:sp>
      <p:cxnSp>
        <p:nvCxnSpPr>
          <p:cNvPr id="74" name="Straight Connector 73"/>
          <p:cNvCxnSpPr/>
          <p:nvPr/>
        </p:nvCxnSpPr>
        <p:spPr bwMode="auto">
          <a:xfrm>
            <a:off x="3463636" y="1860177"/>
            <a:ext cx="346364" cy="1401"/>
          </a:xfrm>
          <a:prstGeom prst="line">
            <a:avLst/>
          </a:prstGeom>
          <a:ln>
            <a:headEnd type="none" w="med" len="med"/>
            <a:tailEnd type="none" w="med" len="med"/>
          </a:ln>
        </p:spPr>
        <p:style>
          <a:lnRef idx="1">
            <a:schemeClr val="accent4"/>
          </a:lnRef>
          <a:fillRef idx="0">
            <a:schemeClr val="accent4"/>
          </a:fillRef>
          <a:effectRef idx="0">
            <a:schemeClr val="accent4"/>
          </a:effectRef>
          <a:fontRef idx="minor">
            <a:schemeClr val="tx1"/>
          </a:fontRef>
        </p:style>
      </p:cxnSp>
      <p:cxnSp>
        <p:nvCxnSpPr>
          <p:cNvPr id="79" name="Straight Connector 78"/>
          <p:cNvCxnSpPr/>
          <p:nvPr/>
        </p:nvCxnSpPr>
        <p:spPr bwMode="auto">
          <a:xfrm>
            <a:off x="5084330" y="1905004"/>
            <a:ext cx="288636" cy="23813"/>
          </a:xfrm>
          <a:prstGeom prst="line">
            <a:avLst/>
          </a:prstGeom>
          <a:ln>
            <a:headEnd type="none" w="med" len="med"/>
            <a:tailEnd type="none" w="med" len="med"/>
          </a:ln>
        </p:spPr>
        <p:style>
          <a:lnRef idx="1">
            <a:schemeClr val="accent4"/>
          </a:lnRef>
          <a:fillRef idx="0">
            <a:schemeClr val="accent4"/>
          </a:fillRef>
          <a:effectRef idx="0">
            <a:schemeClr val="accent4"/>
          </a:effectRef>
          <a:fontRef idx="minor">
            <a:schemeClr val="tx1"/>
          </a:fontRef>
        </p:style>
      </p:cxnSp>
      <p:cxnSp>
        <p:nvCxnSpPr>
          <p:cNvPr id="87" name="Straight Connector 86"/>
          <p:cNvCxnSpPr/>
          <p:nvPr/>
        </p:nvCxnSpPr>
        <p:spPr bwMode="auto">
          <a:xfrm>
            <a:off x="5488421" y="1781735"/>
            <a:ext cx="346364" cy="1401"/>
          </a:xfrm>
          <a:prstGeom prst="line">
            <a:avLst/>
          </a:prstGeom>
          <a:ln>
            <a:headEnd type="none" w="med" len="med"/>
            <a:tailEnd type="none" w="med" len="med"/>
          </a:ln>
        </p:spPr>
        <p:style>
          <a:lnRef idx="1">
            <a:schemeClr val="accent4"/>
          </a:lnRef>
          <a:fillRef idx="0">
            <a:schemeClr val="accent4"/>
          </a:fillRef>
          <a:effectRef idx="0">
            <a:schemeClr val="accent4"/>
          </a:effectRef>
          <a:fontRef idx="minor">
            <a:schemeClr val="tx1"/>
          </a:fontRef>
        </p:style>
      </p:cxnSp>
      <p:cxnSp>
        <p:nvCxnSpPr>
          <p:cNvPr id="88" name="Straight Connector 87"/>
          <p:cNvCxnSpPr/>
          <p:nvPr/>
        </p:nvCxnSpPr>
        <p:spPr bwMode="auto">
          <a:xfrm rot="10800000">
            <a:off x="5465330" y="1759324"/>
            <a:ext cx="392545" cy="179294"/>
          </a:xfrm>
          <a:prstGeom prst="line">
            <a:avLst/>
          </a:prstGeom>
          <a:ln>
            <a:headEnd type="none" w="med" len="med"/>
            <a:tailEnd type="none" w="med" len="med"/>
          </a:ln>
        </p:spPr>
        <p:style>
          <a:lnRef idx="1">
            <a:schemeClr val="accent4"/>
          </a:lnRef>
          <a:fillRef idx="0">
            <a:schemeClr val="accent4"/>
          </a:fillRef>
          <a:effectRef idx="0">
            <a:schemeClr val="accent4"/>
          </a:effectRef>
          <a:fontRef idx="minor">
            <a:schemeClr val="tx1"/>
          </a:fontRef>
        </p:style>
      </p:cxnSp>
      <p:cxnSp>
        <p:nvCxnSpPr>
          <p:cNvPr id="108577" name="Straight Connector 93"/>
          <p:cNvCxnSpPr>
            <a:cxnSpLocks noChangeShapeType="1"/>
          </p:cNvCxnSpPr>
          <p:nvPr/>
        </p:nvCxnSpPr>
        <p:spPr bwMode="auto">
          <a:xfrm flipV="1">
            <a:off x="5511512" y="1580029"/>
            <a:ext cx="334818" cy="1905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sp>
        <p:nvSpPr>
          <p:cNvPr id="108578" name="Oval 98"/>
          <p:cNvSpPr>
            <a:spLocks noChangeArrowheads="1"/>
          </p:cNvSpPr>
          <p:nvPr/>
        </p:nvSpPr>
        <p:spPr bwMode="auto">
          <a:xfrm>
            <a:off x="2270128" y="1785940"/>
            <a:ext cx="138545" cy="134471"/>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81940" tIns="40968" rIns="81940" bIns="40968"/>
          <a:lstStyle/>
          <a:p>
            <a:pPr defTabSz="818582"/>
            <a:endParaRPr lang="en-US">
              <a:solidFill>
                <a:srgbClr val="000000"/>
              </a:solidFill>
              <a:latin typeface="Arial" charset="0"/>
              <a:ea typeface="ＭＳ Ｐゴシック" charset="0"/>
              <a:cs typeface="ＭＳ Ｐゴシック" charset="0"/>
            </a:endParaRPr>
          </a:p>
        </p:txBody>
      </p:sp>
      <p:sp>
        <p:nvSpPr>
          <p:cNvPr id="108579" name="Oval 100"/>
          <p:cNvSpPr>
            <a:spLocks noChangeArrowheads="1"/>
          </p:cNvSpPr>
          <p:nvPr/>
        </p:nvSpPr>
        <p:spPr bwMode="auto">
          <a:xfrm>
            <a:off x="2281671" y="1449761"/>
            <a:ext cx="138545" cy="134471"/>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81940" tIns="40968" rIns="81940" bIns="40968"/>
          <a:lstStyle/>
          <a:p>
            <a:pPr defTabSz="818582"/>
            <a:endParaRPr lang="en-US">
              <a:solidFill>
                <a:srgbClr val="000000"/>
              </a:solidFill>
              <a:latin typeface="Arial" charset="0"/>
              <a:ea typeface="ＭＳ Ｐゴシック" charset="0"/>
              <a:cs typeface="ＭＳ Ｐゴシック" charset="0"/>
            </a:endParaRPr>
          </a:p>
        </p:txBody>
      </p:sp>
      <p:sp>
        <p:nvSpPr>
          <p:cNvPr id="108580" name="Oval 101"/>
          <p:cNvSpPr>
            <a:spLocks noChangeArrowheads="1"/>
          </p:cNvSpPr>
          <p:nvPr/>
        </p:nvSpPr>
        <p:spPr bwMode="auto">
          <a:xfrm>
            <a:off x="3740728" y="1804150"/>
            <a:ext cx="138545" cy="134471"/>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81940" tIns="40968" rIns="81940" bIns="40968"/>
          <a:lstStyle/>
          <a:p>
            <a:pPr defTabSz="818582"/>
            <a:endParaRPr lang="en-US">
              <a:solidFill>
                <a:srgbClr val="000000"/>
              </a:solidFill>
              <a:latin typeface="Arial" charset="0"/>
              <a:ea typeface="ＭＳ Ｐゴシック" charset="0"/>
              <a:cs typeface="ＭＳ Ｐゴシック" charset="0"/>
            </a:endParaRPr>
          </a:p>
        </p:txBody>
      </p:sp>
      <p:sp>
        <p:nvSpPr>
          <p:cNvPr id="108581" name="Oval 102"/>
          <p:cNvSpPr>
            <a:spLocks noChangeArrowheads="1"/>
          </p:cNvSpPr>
          <p:nvPr/>
        </p:nvSpPr>
        <p:spPr bwMode="auto">
          <a:xfrm>
            <a:off x="3752278" y="1456765"/>
            <a:ext cx="138545" cy="134471"/>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81940" tIns="40968" rIns="81940" bIns="40968"/>
          <a:lstStyle/>
          <a:p>
            <a:pPr defTabSz="818582"/>
            <a:endParaRPr lang="en-US">
              <a:solidFill>
                <a:srgbClr val="000000"/>
              </a:solidFill>
              <a:latin typeface="Arial" charset="0"/>
              <a:ea typeface="ＭＳ Ｐゴシック" charset="0"/>
              <a:cs typeface="ＭＳ Ｐゴシック" charset="0"/>
            </a:endParaRPr>
          </a:p>
        </p:txBody>
      </p:sp>
      <p:sp>
        <p:nvSpPr>
          <p:cNvPr id="108582" name="Oval 103"/>
          <p:cNvSpPr>
            <a:spLocks noChangeArrowheads="1"/>
          </p:cNvSpPr>
          <p:nvPr/>
        </p:nvSpPr>
        <p:spPr bwMode="auto">
          <a:xfrm>
            <a:off x="5430698" y="1692092"/>
            <a:ext cx="138545" cy="134471"/>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81940" tIns="40968" rIns="81940" bIns="40968"/>
          <a:lstStyle/>
          <a:p>
            <a:pPr defTabSz="818582"/>
            <a:endParaRPr lang="en-US">
              <a:solidFill>
                <a:srgbClr val="000000"/>
              </a:solidFill>
              <a:latin typeface="Arial" charset="0"/>
              <a:ea typeface="ＭＳ Ｐゴシック" charset="0"/>
              <a:cs typeface="ＭＳ Ｐゴシック" charset="0"/>
            </a:endParaRPr>
          </a:p>
        </p:txBody>
      </p:sp>
      <p:sp>
        <p:nvSpPr>
          <p:cNvPr id="108583" name="Oval 104"/>
          <p:cNvSpPr>
            <a:spLocks noChangeArrowheads="1"/>
          </p:cNvSpPr>
          <p:nvPr/>
        </p:nvSpPr>
        <p:spPr bwMode="auto">
          <a:xfrm>
            <a:off x="5292148" y="1860176"/>
            <a:ext cx="138545" cy="134471"/>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81940" tIns="40968" rIns="81940" bIns="40968"/>
          <a:lstStyle/>
          <a:p>
            <a:pPr defTabSz="818582"/>
            <a:endParaRPr lang="en-US">
              <a:solidFill>
                <a:srgbClr val="000000"/>
              </a:solidFill>
              <a:latin typeface="Arial" charset="0"/>
              <a:ea typeface="ＭＳ Ｐゴシック" charset="0"/>
              <a:cs typeface="ＭＳ Ｐゴシック" charset="0"/>
            </a:endParaRPr>
          </a:p>
        </p:txBody>
      </p:sp>
      <p:cxnSp>
        <p:nvCxnSpPr>
          <p:cNvPr id="108584" name="Straight Connector 105"/>
          <p:cNvCxnSpPr>
            <a:cxnSpLocks noChangeShapeType="1"/>
          </p:cNvCxnSpPr>
          <p:nvPr/>
        </p:nvCxnSpPr>
        <p:spPr bwMode="auto">
          <a:xfrm rot="16200000" flipH="1">
            <a:off x="7308531" y="1793584"/>
            <a:ext cx="302559" cy="24245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108585" name="Straight Connector 106"/>
          <p:cNvCxnSpPr>
            <a:cxnSpLocks noChangeShapeType="1"/>
          </p:cNvCxnSpPr>
          <p:nvPr/>
        </p:nvCxnSpPr>
        <p:spPr bwMode="auto">
          <a:xfrm rot="16200000" flipH="1">
            <a:off x="7010723" y="1412918"/>
            <a:ext cx="459441" cy="21936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108" name="Straight Connector 107"/>
          <p:cNvCxnSpPr/>
          <p:nvPr/>
        </p:nvCxnSpPr>
        <p:spPr bwMode="auto">
          <a:xfrm rot="5400000">
            <a:off x="7026177" y="1764885"/>
            <a:ext cx="336176" cy="288636"/>
          </a:xfrm>
          <a:prstGeom prst="line">
            <a:avLst/>
          </a:prstGeom>
          <a:ln>
            <a:headEnd type="none" w="med" len="med"/>
            <a:tailEnd type="none" w="med" len="med"/>
          </a:ln>
        </p:spPr>
        <p:style>
          <a:lnRef idx="1">
            <a:schemeClr val="accent4"/>
          </a:lnRef>
          <a:fillRef idx="0">
            <a:schemeClr val="accent4"/>
          </a:fillRef>
          <a:effectRef idx="0">
            <a:schemeClr val="accent4"/>
          </a:effectRef>
          <a:fontRef idx="minor">
            <a:schemeClr val="tx1"/>
          </a:fontRef>
        </p:style>
      </p:cxnSp>
      <p:cxnSp>
        <p:nvCxnSpPr>
          <p:cNvPr id="109" name="Straight Connector 108"/>
          <p:cNvCxnSpPr/>
          <p:nvPr/>
        </p:nvCxnSpPr>
        <p:spPr bwMode="auto">
          <a:xfrm rot="5400000">
            <a:off x="7240953" y="1446535"/>
            <a:ext cx="414618" cy="219364"/>
          </a:xfrm>
          <a:prstGeom prst="line">
            <a:avLst/>
          </a:prstGeom>
          <a:ln>
            <a:headEnd type="none" w="med" len="med"/>
            <a:tailEnd type="none" w="med" len="med"/>
          </a:ln>
        </p:spPr>
        <p:style>
          <a:lnRef idx="1">
            <a:schemeClr val="accent4"/>
          </a:lnRef>
          <a:fillRef idx="0">
            <a:schemeClr val="accent4"/>
          </a:fillRef>
          <a:effectRef idx="0">
            <a:schemeClr val="accent4"/>
          </a:effectRef>
          <a:fontRef idx="minor">
            <a:schemeClr val="tx1"/>
          </a:fontRef>
        </p:style>
      </p:cxnSp>
      <p:sp>
        <p:nvSpPr>
          <p:cNvPr id="108588" name="TextBox 109"/>
          <p:cNvSpPr txBox="1">
            <a:spLocks noChangeArrowheads="1"/>
          </p:cNvSpPr>
          <p:nvPr/>
        </p:nvSpPr>
        <p:spPr bwMode="auto">
          <a:xfrm>
            <a:off x="6876765" y="1987644"/>
            <a:ext cx="306545" cy="328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1940" tIns="40968" rIns="81940" bIns="40968">
            <a:spAutoFit/>
          </a:bodyPr>
          <a:lstStyle>
            <a:lvl1pPr eaLnBrk="0" hangingPunct="0">
              <a:defRPr sz="2500">
                <a:solidFill>
                  <a:schemeClr val="tx1"/>
                </a:solidFill>
                <a:latin typeface="Arial" charset="0"/>
                <a:ea typeface="ＭＳ Ｐゴシック" charset="0"/>
                <a:cs typeface="ＭＳ Ｐゴシック" charset="0"/>
              </a:defRPr>
            </a:lvl1pPr>
            <a:lvl2pPr marL="37931725" indent="-37474525" eaLnBrk="0" hangingPunct="0">
              <a:defRPr sz="2500">
                <a:solidFill>
                  <a:schemeClr val="tx1"/>
                </a:solidFill>
                <a:latin typeface="Arial" charset="0"/>
                <a:ea typeface="ＭＳ Ｐゴシック" charset="0"/>
              </a:defRPr>
            </a:lvl2pPr>
            <a:lvl3pPr eaLnBrk="0" hangingPunct="0">
              <a:defRPr sz="2500">
                <a:solidFill>
                  <a:schemeClr val="tx1"/>
                </a:solidFill>
                <a:latin typeface="Arial" charset="0"/>
                <a:ea typeface="ＭＳ Ｐゴシック" charset="0"/>
              </a:defRPr>
            </a:lvl3pPr>
            <a:lvl4pPr eaLnBrk="0" hangingPunct="0">
              <a:defRPr sz="2500">
                <a:solidFill>
                  <a:schemeClr val="tx1"/>
                </a:solidFill>
                <a:latin typeface="Arial" charset="0"/>
                <a:ea typeface="ＭＳ Ｐゴシック" charset="0"/>
              </a:defRPr>
            </a:lvl4pPr>
            <a:lvl5pPr eaLnBrk="0" hangingPunct="0">
              <a:defRPr sz="2500">
                <a:solidFill>
                  <a:schemeClr val="tx1"/>
                </a:solidFill>
                <a:latin typeface="Arial" charset="0"/>
                <a:ea typeface="ＭＳ Ｐゴシック" charset="0"/>
              </a:defRPr>
            </a:lvl5pPr>
            <a:lvl6pPr marL="457200" eaLnBrk="0" fontAlgn="base" hangingPunct="0">
              <a:spcBef>
                <a:spcPct val="0"/>
              </a:spcBef>
              <a:spcAft>
                <a:spcPct val="0"/>
              </a:spcAft>
              <a:defRPr sz="2500">
                <a:solidFill>
                  <a:schemeClr val="tx1"/>
                </a:solidFill>
                <a:latin typeface="Arial" charset="0"/>
                <a:ea typeface="ＭＳ Ｐゴシック" charset="0"/>
              </a:defRPr>
            </a:lvl6pPr>
            <a:lvl7pPr marL="914400" eaLnBrk="0" fontAlgn="base" hangingPunct="0">
              <a:spcBef>
                <a:spcPct val="0"/>
              </a:spcBef>
              <a:spcAft>
                <a:spcPct val="0"/>
              </a:spcAft>
              <a:defRPr sz="2500">
                <a:solidFill>
                  <a:schemeClr val="tx1"/>
                </a:solidFill>
                <a:latin typeface="Arial" charset="0"/>
                <a:ea typeface="ＭＳ Ｐゴシック" charset="0"/>
              </a:defRPr>
            </a:lvl7pPr>
            <a:lvl8pPr marL="1371600" eaLnBrk="0" fontAlgn="base" hangingPunct="0">
              <a:spcBef>
                <a:spcPct val="0"/>
              </a:spcBef>
              <a:spcAft>
                <a:spcPct val="0"/>
              </a:spcAft>
              <a:defRPr sz="2500">
                <a:solidFill>
                  <a:schemeClr val="tx1"/>
                </a:solidFill>
                <a:latin typeface="Arial" charset="0"/>
                <a:ea typeface="ＭＳ Ｐゴシック" charset="0"/>
              </a:defRPr>
            </a:lvl8pPr>
            <a:lvl9pPr marL="1828800" eaLnBrk="0" fontAlgn="base" hangingPunct="0">
              <a:spcBef>
                <a:spcPct val="0"/>
              </a:spcBef>
              <a:spcAft>
                <a:spcPct val="0"/>
              </a:spcAft>
              <a:defRPr sz="2500">
                <a:solidFill>
                  <a:schemeClr val="tx1"/>
                </a:solidFill>
                <a:latin typeface="Arial" charset="0"/>
                <a:ea typeface="ＭＳ Ｐゴシック" charset="0"/>
              </a:defRPr>
            </a:lvl9pPr>
          </a:lstStyle>
          <a:p>
            <a:pPr defTabSz="820103" eaLnBrk="1" hangingPunct="1"/>
            <a:r>
              <a:rPr lang="en-US" sz="1600">
                <a:solidFill>
                  <a:srgbClr val="000000"/>
                </a:solidFill>
              </a:rPr>
              <a:t>A</a:t>
            </a:r>
          </a:p>
        </p:txBody>
      </p:sp>
      <p:sp>
        <p:nvSpPr>
          <p:cNvPr id="108589" name="TextBox 110"/>
          <p:cNvSpPr txBox="1">
            <a:spLocks noChangeArrowheads="1"/>
          </p:cNvSpPr>
          <p:nvPr/>
        </p:nvSpPr>
        <p:spPr bwMode="auto">
          <a:xfrm>
            <a:off x="7500219" y="1976439"/>
            <a:ext cx="313658" cy="328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1940" tIns="40968" rIns="81940" bIns="40968">
            <a:spAutoFit/>
          </a:bodyPr>
          <a:lstStyle>
            <a:lvl1pPr eaLnBrk="0" hangingPunct="0">
              <a:defRPr sz="2500">
                <a:solidFill>
                  <a:schemeClr val="tx1"/>
                </a:solidFill>
                <a:latin typeface="Arial" charset="0"/>
                <a:ea typeface="ＭＳ Ｐゴシック" charset="0"/>
                <a:cs typeface="ＭＳ Ｐゴシック" charset="0"/>
              </a:defRPr>
            </a:lvl1pPr>
            <a:lvl2pPr marL="37931725" indent="-37474525" eaLnBrk="0" hangingPunct="0">
              <a:defRPr sz="2500">
                <a:solidFill>
                  <a:schemeClr val="tx1"/>
                </a:solidFill>
                <a:latin typeface="Arial" charset="0"/>
                <a:ea typeface="ＭＳ Ｐゴシック" charset="0"/>
              </a:defRPr>
            </a:lvl2pPr>
            <a:lvl3pPr eaLnBrk="0" hangingPunct="0">
              <a:defRPr sz="2500">
                <a:solidFill>
                  <a:schemeClr val="tx1"/>
                </a:solidFill>
                <a:latin typeface="Arial" charset="0"/>
                <a:ea typeface="ＭＳ Ｐゴシック" charset="0"/>
              </a:defRPr>
            </a:lvl3pPr>
            <a:lvl4pPr eaLnBrk="0" hangingPunct="0">
              <a:defRPr sz="2500">
                <a:solidFill>
                  <a:schemeClr val="tx1"/>
                </a:solidFill>
                <a:latin typeface="Arial" charset="0"/>
                <a:ea typeface="ＭＳ Ｐゴシック" charset="0"/>
              </a:defRPr>
            </a:lvl4pPr>
            <a:lvl5pPr eaLnBrk="0" hangingPunct="0">
              <a:defRPr sz="2500">
                <a:solidFill>
                  <a:schemeClr val="tx1"/>
                </a:solidFill>
                <a:latin typeface="Arial" charset="0"/>
                <a:ea typeface="ＭＳ Ｐゴシック" charset="0"/>
              </a:defRPr>
            </a:lvl5pPr>
            <a:lvl6pPr marL="457200" eaLnBrk="0" fontAlgn="base" hangingPunct="0">
              <a:spcBef>
                <a:spcPct val="0"/>
              </a:spcBef>
              <a:spcAft>
                <a:spcPct val="0"/>
              </a:spcAft>
              <a:defRPr sz="2500">
                <a:solidFill>
                  <a:schemeClr val="tx1"/>
                </a:solidFill>
                <a:latin typeface="Arial" charset="0"/>
                <a:ea typeface="ＭＳ Ｐゴシック" charset="0"/>
              </a:defRPr>
            </a:lvl6pPr>
            <a:lvl7pPr marL="914400" eaLnBrk="0" fontAlgn="base" hangingPunct="0">
              <a:spcBef>
                <a:spcPct val="0"/>
              </a:spcBef>
              <a:spcAft>
                <a:spcPct val="0"/>
              </a:spcAft>
              <a:defRPr sz="2500">
                <a:solidFill>
                  <a:schemeClr val="tx1"/>
                </a:solidFill>
                <a:latin typeface="Arial" charset="0"/>
                <a:ea typeface="ＭＳ Ｐゴシック" charset="0"/>
              </a:defRPr>
            </a:lvl7pPr>
            <a:lvl8pPr marL="1371600" eaLnBrk="0" fontAlgn="base" hangingPunct="0">
              <a:spcBef>
                <a:spcPct val="0"/>
              </a:spcBef>
              <a:spcAft>
                <a:spcPct val="0"/>
              </a:spcAft>
              <a:defRPr sz="2500">
                <a:solidFill>
                  <a:schemeClr val="tx1"/>
                </a:solidFill>
                <a:latin typeface="Arial" charset="0"/>
                <a:ea typeface="ＭＳ Ｐゴシック" charset="0"/>
              </a:defRPr>
            </a:lvl8pPr>
            <a:lvl9pPr marL="1828800" eaLnBrk="0" fontAlgn="base" hangingPunct="0">
              <a:spcBef>
                <a:spcPct val="0"/>
              </a:spcBef>
              <a:spcAft>
                <a:spcPct val="0"/>
              </a:spcAft>
              <a:defRPr sz="2500">
                <a:solidFill>
                  <a:schemeClr val="tx1"/>
                </a:solidFill>
                <a:latin typeface="Arial" charset="0"/>
                <a:ea typeface="ＭＳ Ｐゴシック" charset="0"/>
              </a:defRPr>
            </a:lvl9pPr>
          </a:lstStyle>
          <a:p>
            <a:pPr defTabSz="820103" eaLnBrk="1" hangingPunct="1"/>
            <a:r>
              <a:rPr lang="en-US" sz="1600">
                <a:solidFill>
                  <a:srgbClr val="000000"/>
                </a:solidFill>
              </a:rPr>
              <a:t>B</a:t>
            </a:r>
          </a:p>
        </p:txBody>
      </p:sp>
      <p:sp>
        <p:nvSpPr>
          <p:cNvPr id="108590" name="TextBox 111"/>
          <p:cNvSpPr txBox="1">
            <a:spLocks noChangeArrowheads="1"/>
          </p:cNvSpPr>
          <p:nvPr/>
        </p:nvSpPr>
        <p:spPr bwMode="auto">
          <a:xfrm>
            <a:off x="6876768" y="1012732"/>
            <a:ext cx="496455" cy="329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1940" tIns="40968" rIns="81940" bIns="40968">
            <a:spAutoFit/>
          </a:bodyPr>
          <a:lstStyle>
            <a:lvl1pPr eaLnBrk="0" hangingPunct="0">
              <a:defRPr sz="2500">
                <a:solidFill>
                  <a:schemeClr val="tx1"/>
                </a:solidFill>
                <a:latin typeface="Arial" charset="0"/>
                <a:ea typeface="ＭＳ Ｐゴシック" charset="0"/>
                <a:cs typeface="ＭＳ Ｐゴシック" charset="0"/>
              </a:defRPr>
            </a:lvl1pPr>
            <a:lvl2pPr marL="37931725" indent="-37474525" eaLnBrk="0" hangingPunct="0">
              <a:defRPr sz="2500">
                <a:solidFill>
                  <a:schemeClr val="tx1"/>
                </a:solidFill>
                <a:latin typeface="Arial" charset="0"/>
                <a:ea typeface="ＭＳ Ｐゴシック" charset="0"/>
              </a:defRPr>
            </a:lvl2pPr>
            <a:lvl3pPr eaLnBrk="0" hangingPunct="0">
              <a:defRPr sz="2500">
                <a:solidFill>
                  <a:schemeClr val="tx1"/>
                </a:solidFill>
                <a:latin typeface="Arial" charset="0"/>
                <a:ea typeface="ＭＳ Ｐゴシック" charset="0"/>
              </a:defRPr>
            </a:lvl3pPr>
            <a:lvl4pPr eaLnBrk="0" hangingPunct="0">
              <a:defRPr sz="2500">
                <a:solidFill>
                  <a:schemeClr val="tx1"/>
                </a:solidFill>
                <a:latin typeface="Arial" charset="0"/>
                <a:ea typeface="ＭＳ Ｐゴシック" charset="0"/>
              </a:defRPr>
            </a:lvl4pPr>
            <a:lvl5pPr eaLnBrk="0" hangingPunct="0">
              <a:defRPr sz="2500">
                <a:solidFill>
                  <a:schemeClr val="tx1"/>
                </a:solidFill>
                <a:latin typeface="Arial" charset="0"/>
                <a:ea typeface="ＭＳ Ｐゴシック" charset="0"/>
              </a:defRPr>
            </a:lvl5pPr>
            <a:lvl6pPr marL="457200" eaLnBrk="0" fontAlgn="base" hangingPunct="0">
              <a:spcBef>
                <a:spcPct val="0"/>
              </a:spcBef>
              <a:spcAft>
                <a:spcPct val="0"/>
              </a:spcAft>
              <a:defRPr sz="2500">
                <a:solidFill>
                  <a:schemeClr val="tx1"/>
                </a:solidFill>
                <a:latin typeface="Arial" charset="0"/>
                <a:ea typeface="ＭＳ Ｐゴシック" charset="0"/>
              </a:defRPr>
            </a:lvl6pPr>
            <a:lvl7pPr marL="914400" eaLnBrk="0" fontAlgn="base" hangingPunct="0">
              <a:spcBef>
                <a:spcPct val="0"/>
              </a:spcBef>
              <a:spcAft>
                <a:spcPct val="0"/>
              </a:spcAft>
              <a:defRPr sz="2500">
                <a:solidFill>
                  <a:schemeClr val="tx1"/>
                </a:solidFill>
                <a:latin typeface="Arial" charset="0"/>
                <a:ea typeface="ＭＳ Ｐゴシック" charset="0"/>
              </a:defRPr>
            </a:lvl7pPr>
            <a:lvl8pPr marL="1371600" eaLnBrk="0" fontAlgn="base" hangingPunct="0">
              <a:spcBef>
                <a:spcPct val="0"/>
              </a:spcBef>
              <a:spcAft>
                <a:spcPct val="0"/>
              </a:spcAft>
              <a:defRPr sz="2500">
                <a:solidFill>
                  <a:schemeClr val="tx1"/>
                </a:solidFill>
                <a:latin typeface="Arial" charset="0"/>
                <a:ea typeface="ＭＳ Ｐゴシック" charset="0"/>
              </a:defRPr>
            </a:lvl8pPr>
            <a:lvl9pPr marL="1828800" eaLnBrk="0" fontAlgn="base" hangingPunct="0">
              <a:spcBef>
                <a:spcPct val="0"/>
              </a:spcBef>
              <a:spcAft>
                <a:spcPct val="0"/>
              </a:spcAft>
              <a:defRPr sz="2500">
                <a:solidFill>
                  <a:schemeClr val="tx1"/>
                </a:solidFill>
                <a:latin typeface="Arial" charset="0"/>
                <a:ea typeface="ＭＳ Ｐゴシック" charset="0"/>
              </a:defRPr>
            </a:lvl9pPr>
          </a:lstStyle>
          <a:p>
            <a:pPr defTabSz="820103" eaLnBrk="1" hangingPunct="1"/>
            <a:r>
              <a:rPr lang="en-US" sz="1600">
                <a:solidFill>
                  <a:srgbClr val="000000"/>
                </a:solidFill>
              </a:rPr>
              <a:t>C</a:t>
            </a:r>
          </a:p>
        </p:txBody>
      </p:sp>
      <p:sp>
        <p:nvSpPr>
          <p:cNvPr id="108591" name="TextBox 112"/>
          <p:cNvSpPr txBox="1">
            <a:spLocks noChangeArrowheads="1"/>
          </p:cNvSpPr>
          <p:nvPr/>
        </p:nvSpPr>
        <p:spPr bwMode="auto">
          <a:xfrm>
            <a:off x="7523307" y="1023938"/>
            <a:ext cx="404091" cy="329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1940" tIns="40968" rIns="81940" bIns="40968">
            <a:spAutoFit/>
          </a:bodyPr>
          <a:lstStyle>
            <a:lvl1pPr eaLnBrk="0" hangingPunct="0">
              <a:defRPr sz="2500">
                <a:solidFill>
                  <a:schemeClr val="tx1"/>
                </a:solidFill>
                <a:latin typeface="Arial" charset="0"/>
                <a:ea typeface="ＭＳ Ｐゴシック" charset="0"/>
                <a:cs typeface="ＭＳ Ｐゴシック" charset="0"/>
              </a:defRPr>
            </a:lvl1pPr>
            <a:lvl2pPr marL="37931725" indent="-37474525" eaLnBrk="0" hangingPunct="0">
              <a:defRPr sz="2500">
                <a:solidFill>
                  <a:schemeClr val="tx1"/>
                </a:solidFill>
                <a:latin typeface="Arial" charset="0"/>
                <a:ea typeface="ＭＳ Ｐゴシック" charset="0"/>
              </a:defRPr>
            </a:lvl2pPr>
            <a:lvl3pPr eaLnBrk="0" hangingPunct="0">
              <a:defRPr sz="2500">
                <a:solidFill>
                  <a:schemeClr val="tx1"/>
                </a:solidFill>
                <a:latin typeface="Arial" charset="0"/>
                <a:ea typeface="ＭＳ Ｐゴシック" charset="0"/>
              </a:defRPr>
            </a:lvl3pPr>
            <a:lvl4pPr eaLnBrk="0" hangingPunct="0">
              <a:defRPr sz="2500">
                <a:solidFill>
                  <a:schemeClr val="tx1"/>
                </a:solidFill>
                <a:latin typeface="Arial" charset="0"/>
                <a:ea typeface="ＭＳ Ｐゴシック" charset="0"/>
              </a:defRPr>
            </a:lvl4pPr>
            <a:lvl5pPr eaLnBrk="0" hangingPunct="0">
              <a:defRPr sz="2500">
                <a:solidFill>
                  <a:schemeClr val="tx1"/>
                </a:solidFill>
                <a:latin typeface="Arial" charset="0"/>
                <a:ea typeface="ＭＳ Ｐゴシック" charset="0"/>
              </a:defRPr>
            </a:lvl5pPr>
            <a:lvl6pPr marL="457200" eaLnBrk="0" fontAlgn="base" hangingPunct="0">
              <a:spcBef>
                <a:spcPct val="0"/>
              </a:spcBef>
              <a:spcAft>
                <a:spcPct val="0"/>
              </a:spcAft>
              <a:defRPr sz="2500">
                <a:solidFill>
                  <a:schemeClr val="tx1"/>
                </a:solidFill>
                <a:latin typeface="Arial" charset="0"/>
                <a:ea typeface="ＭＳ Ｐゴシック" charset="0"/>
              </a:defRPr>
            </a:lvl6pPr>
            <a:lvl7pPr marL="914400" eaLnBrk="0" fontAlgn="base" hangingPunct="0">
              <a:spcBef>
                <a:spcPct val="0"/>
              </a:spcBef>
              <a:spcAft>
                <a:spcPct val="0"/>
              </a:spcAft>
              <a:defRPr sz="2500">
                <a:solidFill>
                  <a:schemeClr val="tx1"/>
                </a:solidFill>
                <a:latin typeface="Arial" charset="0"/>
                <a:ea typeface="ＭＳ Ｐゴシック" charset="0"/>
              </a:defRPr>
            </a:lvl7pPr>
            <a:lvl8pPr marL="1371600" eaLnBrk="0" fontAlgn="base" hangingPunct="0">
              <a:spcBef>
                <a:spcPct val="0"/>
              </a:spcBef>
              <a:spcAft>
                <a:spcPct val="0"/>
              </a:spcAft>
              <a:defRPr sz="2500">
                <a:solidFill>
                  <a:schemeClr val="tx1"/>
                </a:solidFill>
                <a:latin typeface="Arial" charset="0"/>
                <a:ea typeface="ＭＳ Ｐゴシック" charset="0"/>
              </a:defRPr>
            </a:lvl8pPr>
            <a:lvl9pPr marL="1828800" eaLnBrk="0" fontAlgn="base" hangingPunct="0">
              <a:spcBef>
                <a:spcPct val="0"/>
              </a:spcBef>
              <a:spcAft>
                <a:spcPct val="0"/>
              </a:spcAft>
              <a:defRPr sz="2500">
                <a:solidFill>
                  <a:schemeClr val="tx1"/>
                </a:solidFill>
                <a:latin typeface="Arial" charset="0"/>
                <a:ea typeface="ＭＳ Ｐゴシック" charset="0"/>
              </a:defRPr>
            </a:lvl9pPr>
          </a:lstStyle>
          <a:p>
            <a:pPr defTabSz="820103" eaLnBrk="1" hangingPunct="1"/>
            <a:r>
              <a:rPr lang="en-US" sz="1600">
                <a:solidFill>
                  <a:srgbClr val="000000"/>
                </a:solidFill>
              </a:rPr>
              <a:t>D</a:t>
            </a:r>
          </a:p>
        </p:txBody>
      </p:sp>
      <p:cxnSp>
        <p:nvCxnSpPr>
          <p:cNvPr id="114" name="Straight Connector 113"/>
          <p:cNvCxnSpPr/>
          <p:nvPr/>
        </p:nvCxnSpPr>
        <p:spPr bwMode="auto">
          <a:xfrm>
            <a:off x="6980678" y="1528209"/>
            <a:ext cx="360795" cy="215713"/>
          </a:xfrm>
          <a:prstGeom prst="line">
            <a:avLst/>
          </a:prstGeom>
          <a:ln>
            <a:headEnd type="none" w="med" len="med"/>
            <a:tailEnd type="none" w="med" len="med"/>
          </a:ln>
        </p:spPr>
        <p:style>
          <a:lnRef idx="1">
            <a:schemeClr val="accent4"/>
          </a:lnRef>
          <a:fillRef idx="0">
            <a:schemeClr val="accent4"/>
          </a:fillRef>
          <a:effectRef idx="0">
            <a:schemeClr val="accent4"/>
          </a:effectRef>
          <a:fontRef idx="minor">
            <a:schemeClr val="tx1"/>
          </a:fontRef>
        </p:style>
      </p:cxnSp>
      <p:cxnSp>
        <p:nvCxnSpPr>
          <p:cNvPr id="115" name="Straight Connector 114"/>
          <p:cNvCxnSpPr/>
          <p:nvPr/>
        </p:nvCxnSpPr>
        <p:spPr bwMode="auto">
          <a:xfrm>
            <a:off x="7327035" y="1763529"/>
            <a:ext cx="381000" cy="44824"/>
          </a:xfrm>
          <a:prstGeom prst="line">
            <a:avLst/>
          </a:prstGeom>
          <a:ln>
            <a:headEnd type="none" w="med" len="med"/>
            <a:tailEnd type="none" w="med" len="med"/>
          </a:ln>
        </p:spPr>
        <p:style>
          <a:lnRef idx="1">
            <a:schemeClr val="accent4"/>
          </a:lnRef>
          <a:fillRef idx="0">
            <a:schemeClr val="accent4"/>
          </a:fillRef>
          <a:effectRef idx="0">
            <a:schemeClr val="accent4"/>
          </a:effectRef>
          <a:fontRef idx="minor">
            <a:schemeClr val="tx1"/>
          </a:fontRef>
        </p:style>
      </p:cxnSp>
      <p:cxnSp>
        <p:nvCxnSpPr>
          <p:cNvPr id="116" name="Straight Connector 115"/>
          <p:cNvCxnSpPr/>
          <p:nvPr/>
        </p:nvCxnSpPr>
        <p:spPr bwMode="auto">
          <a:xfrm rot="10800000">
            <a:off x="7303944" y="1741114"/>
            <a:ext cx="381000" cy="207309"/>
          </a:xfrm>
          <a:prstGeom prst="line">
            <a:avLst/>
          </a:prstGeom>
          <a:ln>
            <a:headEnd type="none" w="med" len="med"/>
            <a:tailEnd type="none" w="med" len="med"/>
          </a:ln>
        </p:spPr>
        <p:style>
          <a:lnRef idx="1">
            <a:schemeClr val="accent4"/>
          </a:lnRef>
          <a:fillRef idx="0">
            <a:schemeClr val="accent4"/>
          </a:fillRef>
          <a:effectRef idx="0">
            <a:schemeClr val="accent4"/>
          </a:effectRef>
          <a:fontRef idx="minor">
            <a:schemeClr val="tx1"/>
          </a:fontRef>
        </p:style>
      </p:cxnSp>
      <p:cxnSp>
        <p:nvCxnSpPr>
          <p:cNvPr id="108595" name="Straight Connector 116"/>
          <p:cNvCxnSpPr>
            <a:cxnSpLocks noChangeShapeType="1"/>
          </p:cNvCxnSpPr>
          <p:nvPr/>
        </p:nvCxnSpPr>
        <p:spPr bwMode="auto">
          <a:xfrm flipV="1">
            <a:off x="7350125" y="1640261"/>
            <a:ext cx="346364" cy="11205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sp>
        <p:nvSpPr>
          <p:cNvPr id="108596" name="Oval 117"/>
          <p:cNvSpPr>
            <a:spLocks noChangeArrowheads="1"/>
          </p:cNvSpPr>
          <p:nvPr/>
        </p:nvSpPr>
        <p:spPr bwMode="auto">
          <a:xfrm>
            <a:off x="7269308" y="1673882"/>
            <a:ext cx="138545" cy="134471"/>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81940" tIns="40968" rIns="81940" bIns="40968"/>
          <a:lstStyle/>
          <a:p>
            <a:pPr defTabSz="818582"/>
            <a:endParaRPr lang="en-US">
              <a:solidFill>
                <a:srgbClr val="000000"/>
              </a:solidFill>
              <a:latin typeface="Arial" charset="0"/>
              <a:ea typeface="ＭＳ Ｐゴシック" charset="0"/>
              <a:cs typeface="ＭＳ Ｐゴシック" charset="0"/>
            </a:endParaRPr>
          </a:p>
        </p:txBody>
      </p:sp>
      <p:cxnSp>
        <p:nvCxnSpPr>
          <p:cNvPr id="133" name="Straight Connector 132"/>
          <p:cNvCxnSpPr/>
          <p:nvPr/>
        </p:nvCxnSpPr>
        <p:spPr bwMode="auto">
          <a:xfrm rot="10800000">
            <a:off x="6946038" y="1673879"/>
            <a:ext cx="392545" cy="57430"/>
          </a:xfrm>
          <a:prstGeom prst="line">
            <a:avLst/>
          </a:prstGeom>
          <a:ln>
            <a:headEnd type="none" w="med" len="med"/>
            <a:tailEnd type="none" w="med" len="med"/>
          </a:ln>
        </p:spPr>
        <p:style>
          <a:lnRef idx="1">
            <a:schemeClr val="accent4"/>
          </a:lnRef>
          <a:fillRef idx="0">
            <a:schemeClr val="accent4"/>
          </a:fillRef>
          <a:effectRef idx="0">
            <a:schemeClr val="accent4"/>
          </a:effectRef>
          <a:fontRef idx="minor">
            <a:schemeClr val="tx1"/>
          </a:fontRef>
        </p:style>
      </p:cxnSp>
      <p:cxnSp>
        <p:nvCxnSpPr>
          <p:cNvPr id="108598" name="Straight Connector 135"/>
          <p:cNvCxnSpPr>
            <a:cxnSpLocks noChangeShapeType="1"/>
          </p:cNvCxnSpPr>
          <p:nvPr/>
        </p:nvCxnSpPr>
        <p:spPr bwMode="auto">
          <a:xfrm flipV="1">
            <a:off x="7373217" y="1539409"/>
            <a:ext cx="248227" cy="1680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108599" name="Straight Connector 145"/>
          <p:cNvCxnSpPr>
            <a:cxnSpLocks noChangeShapeType="1"/>
          </p:cNvCxnSpPr>
          <p:nvPr/>
        </p:nvCxnSpPr>
        <p:spPr bwMode="auto">
          <a:xfrm rot="10800000" flipV="1">
            <a:off x="6957586" y="1752321"/>
            <a:ext cx="369455" cy="5602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108600" name="Straight Connector 149"/>
          <p:cNvCxnSpPr>
            <a:cxnSpLocks noChangeShapeType="1"/>
          </p:cNvCxnSpPr>
          <p:nvPr/>
        </p:nvCxnSpPr>
        <p:spPr bwMode="auto">
          <a:xfrm rot="10800000" flipV="1">
            <a:off x="6992222" y="1788746"/>
            <a:ext cx="320386" cy="14287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sp>
        <p:nvSpPr>
          <p:cNvPr id="108601" name="TextBox 160"/>
          <p:cNvSpPr txBox="1">
            <a:spLocks noChangeArrowheads="1"/>
          </p:cNvSpPr>
          <p:nvPr/>
        </p:nvSpPr>
        <p:spPr bwMode="auto">
          <a:xfrm>
            <a:off x="1893458" y="1449766"/>
            <a:ext cx="393708" cy="328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1940" tIns="40968" rIns="81940" bIns="40968">
            <a:spAutoFit/>
          </a:bodyPr>
          <a:lstStyle>
            <a:lvl1pPr eaLnBrk="0" hangingPunct="0">
              <a:defRPr sz="2500">
                <a:solidFill>
                  <a:schemeClr val="tx1"/>
                </a:solidFill>
                <a:latin typeface="Arial" charset="0"/>
                <a:ea typeface="ＭＳ Ｐゴシック" charset="0"/>
                <a:cs typeface="ＭＳ Ｐゴシック" charset="0"/>
              </a:defRPr>
            </a:lvl1pPr>
            <a:lvl2pPr marL="37931725" indent="-37474525" eaLnBrk="0" hangingPunct="0">
              <a:defRPr sz="2500">
                <a:solidFill>
                  <a:schemeClr val="tx1"/>
                </a:solidFill>
                <a:latin typeface="Arial" charset="0"/>
                <a:ea typeface="ＭＳ Ｐゴシック" charset="0"/>
              </a:defRPr>
            </a:lvl2pPr>
            <a:lvl3pPr eaLnBrk="0" hangingPunct="0">
              <a:defRPr sz="2500">
                <a:solidFill>
                  <a:schemeClr val="tx1"/>
                </a:solidFill>
                <a:latin typeface="Arial" charset="0"/>
                <a:ea typeface="ＭＳ Ｐゴシック" charset="0"/>
              </a:defRPr>
            </a:lvl3pPr>
            <a:lvl4pPr eaLnBrk="0" hangingPunct="0">
              <a:defRPr sz="2500">
                <a:solidFill>
                  <a:schemeClr val="tx1"/>
                </a:solidFill>
                <a:latin typeface="Arial" charset="0"/>
                <a:ea typeface="ＭＳ Ｐゴシック" charset="0"/>
              </a:defRPr>
            </a:lvl4pPr>
            <a:lvl5pPr eaLnBrk="0" hangingPunct="0">
              <a:defRPr sz="2500">
                <a:solidFill>
                  <a:schemeClr val="tx1"/>
                </a:solidFill>
                <a:latin typeface="Arial" charset="0"/>
                <a:ea typeface="ＭＳ Ｐゴシック" charset="0"/>
              </a:defRPr>
            </a:lvl5pPr>
            <a:lvl6pPr marL="457200" eaLnBrk="0" fontAlgn="base" hangingPunct="0">
              <a:spcBef>
                <a:spcPct val="0"/>
              </a:spcBef>
              <a:spcAft>
                <a:spcPct val="0"/>
              </a:spcAft>
              <a:defRPr sz="2500">
                <a:solidFill>
                  <a:schemeClr val="tx1"/>
                </a:solidFill>
                <a:latin typeface="Arial" charset="0"/>
                <a:ea typeface="ＭＳ Ｐゴシック" charset="0"/>
              </a:defRPr>
            </a:lvl6pPr>
            <a:lvl7pPr marL="914400" eaLnBrk="0" fontAlgn="base" hangingPunct="0">
              <a:spcBef>
                <a:spcPct val="0"/>
              </a:spcBef>
              <a:spcAft>
                <a:spcPct val="0"/>
              </a:spcAft>
              <a:defRPr sz="2500">
                <a:solidFill>
                  <a:schemeClr val="tx1"/>
                </a:solidFill>
                <a:latin typeface="Arial" charset="0"/>
                <a:ea typeface="ＭＳ Ｐゴシック" charset="0"/>
              </a:defRPr>
            </a:lvl7pPr>
            <a:lvl8pPr marL="1371600" eaLnBrk="0" fontAlgn="base" hangingPunct="0">
              <a:spcBef>
                <a:spcPct val="0"/>
              </a:spcBef>
              <a:spcAft>
                <a:spcPct val="0"/>
              </a:spcAft>
              <a:defRPr sz="2500">
                <a:solidFill>
                  <a:schemeClr val="tx1"/>
                </a:solidFill>
                <a:latin typeface="Arial" charset="0"/>
                <a:ea typeface="ＭＳ Ｐゴシック" charset="0"/>
              </a:defRPr>
            </a:lvl8pPr>
            <a:lvl9pPr marL="1828800" eaLnBrk="0" fontAlgn="base" hangingPunct="0">
              <a:spcBef>
                <a:spcPct val="0"/>
              </a:spcBef>
              <a:spcAft>
                <a:spcPct val="0"/>
              </a:spcAft>
              <a:defRPr sz="2500">
                <a:solidFill>
                  <a:schemeClr val="tx1"/>
                </a:solidFill>
                <a:latin typeface="Arial" charset="0"/>
                <a:ea typeface="ＭＳ Ｐゴシック" charset="0"/>
              </a:defRPr>
            </a:lvl9pPr>
          </a:lstStyle>
          <a:p>
            <a:pPr defTabSz="820103" eaLnBrk="1" hangingPunct="1"/>
            <a:r>
              <a:rPr lang="en-US" sz="1600">
                <a:solidFill>
                  <a:srgbClr val="000000"/>
                </a:solidFill>
              </a:rPr>
              <a:t>89</a:t>
            </a:r>
          </a:p>
        </p:txBody>
      </p:sp>
      <p:sp>
        <p:nvSpPr>
          <p:cNvPr id="108602" name="TextBox 161"/>
          <p:cNvSpPr txBox="1">
            <a:spLocks noChangeArrowheads="1"/>
          </p:cNvSpPr>
          <p:nvPr/>
        </p:nvSpPr>
        <p:spPr bwMode="auto">
          <a:xfrm>
            <a:off x="3417458" y="1479176"/>
            <a:ext cx="401205" cy="326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1940" tIns="40968" rIns="81940" bIns="40968">
            <a:spAutoFit/>
          </a:bodyPr>
          <a:lstStyle>
            <a:lvl1pPr eaLnBrk="0" hangingPunct="0">
              <a:defRPr sz="2500">
                <a:solidFill>
                  <a:schemeClr val="tx1"/>
                </a:solidFill>
                <a:latin typeface="Arial" charset="0"/>
                <a:ea typeface="ＭＳ Ｐゴシック" charset="0"/>
                <a:cs typeface="ＭＳ Ｐゴシック" charset="0"/>
              </a:defRPr>
            </a:lvl1pPr>
            <a:lvl2pPr marL="37931725" indent="-37474525" eaLnBrk="0" hangingPunct="0">
              <a:defRPr sz="2500">
                <a:solidFill>
                  <a:schemeClr val="tx1"/>
                </a:solidFill>
                <a:latin typeface="Arial" charset="0"/>
                <a:ea typeface="ＭＳ Ｐゴシック" charset="0"/>
              </a:defRPr>
            </a:lvl2pPr>
            <a:lvl3pPr eaLnBrk="0" hangingPunct="0">
              <a:defRPr sz="2500">
                <a:solidFill>
                  <a:schemeClr val="tx1"/>
                </a:solidFill>
                <a:latin typeface="Arial" charset="0"/>
                <a:ea typeface="ＭＳ Ｐゴシック" charset="0"/>
              </a:defRPr>
            </a:lvl3pPr>
            <a:lvl4pPr eaLnBrk="0" hangingPunct="0">
              <a:defRPr sz="2500">
                <a:solidFill>
                  <a:schemeClr val="tx1"/>
                </a:solidFill>
                <a:latin typeface="Arial" charset="0"/>
                <a:ea typeface="ＭＳ Ｐゴシック" charset="0"/>
              </a:defRPr>
            </a:lvl4pPr>
            <a:lvl5pPr eaLnBrk="0" hangingPunct="0">
              <a:defRPr sz="2500">
                <a:solidFill>
                  <a:schemeClr val="tx1"/>
                </a:solidFill>
                <a:latin typeface="Arial" charset="0"/>
                <a:ea typeface="ＭＳ Ｐゴシック" charset="0"/>
              </a:defRPr>
            </a:lvl5pPr>
            <a:lvl6pPr marL="457200" eaLnBrk="0" fontAlgn="base" hangingPunct="0">
              <a:spcBef>
                <a:spcPct val="0"/>
              </a:spcBef>
              <a:spcAft>
                <a:spcPct val="0"/>
              </a:spcAft>
              <a:defRPr sz="2500">
                <a:solidFill>
                  <a:schemeClr val="tx1"/>
                </a:solidFill>
                <a:latin typeface="Arial" charset="0"/>
                <a:ea typeface="ＭＳ Ｐゴシック" charset="0"/>
              </a:defRPr>
            </a:lvl6pPr>
            <a:lvl7pPr marL="914400" eaLnBrk="0" fontAlgn="base" hangingPunct="0">
              <a:spcBef>
                <a:spcPct val="0"/>
              </a:spcBef>
              <a:spcAft>
                <a:spcPct val="0"/>
              </a:spcAft>
              <a:defRPr sz="2500">
                <a:solidFill>
                  <a:schemeClr val="tx1"/>
                </a:solidFill>
                <a:latin typeface="Arial" charset="0"/>
                <a:ea typeface="ＭＳ Ｐゴシック" charset="0"/>
              </a:defRPr>
            </a:lvl7pPr>
            <a:lvl8pPr marL="1371600" eaLnBrk="0" fontAlgn="base" hangingPunct="0">
              <a:spcBef>
                <a:spcPct val="0"/>
              </a:spcBef>
              <a:spcAft>
                <a:spcPct val="0"/>
              </a:spcAft>
              <a:defRPr sz="2500">
                <a:solidFill>
                  <a:schemeClr val="tx1"/>
                </a:solidFill>
                <a:latin typeface="Arial" charset="0"/>
                <a:ea typeface="ＭＳ Ｐゴシック" charset="0"/>
              </a:defRPr>
            </a:lvl8pPr>
            <a:lvl9pPr marL="1828800" eaLnBrk="0" fontAlgn="base" hangingPunct="0">
              <a:spcBef>
                <a:spcPct val="0"/>
              </a:spcBef>
              <a:spcAft>
                <a:spcPct val="0"/>
              </a:spcAft>
              <a:defRPr sz="2500">
                <a:solidFill>
                  <a:schemeClr val="tx1"/>
                </a:solidFill>
                <a:latin typeface="Arial" charset="0"/>
                <a:ea typeface="ＭＳ Ｐゴシック" charset="0"/>
              </a:defRPr>
            </a:lvl9pPr>
          </a:lstStyle>
          <a:p>
            <a:pPr defTabSz="820103" eaLnBrk="1" hangingPunct="1"/>
            <a:r>
              <a:rPr lang="en-US" sz="1600">
                <a:solidFill>
                  <a:srgbClr val="000000"/>
                </a:solidFill>
              </a:rPr>
              <a:t>74</a:t>
            </a:r>
          </a:p>
        </p:txBody>
      </p:sp>
      <p:sp>
        <p:nvSpPr>
          <p:cNvPr id="108603" name="TextBox 162"/>
          <p:cNvSpPr txBox="1">
            <a:spLocks noChangeArrowheads="1"/>
          </p:cNvSpPr>
          <p:nvPr/>
        </p:nvSpPr>
        <p:spPr bwMode="auto">
          <a:xfrm>
            <a:off x="5017948" y="1553422"/>
            <a:ext cx="401205" cy="326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1940" tIns="40968" rIns="81940" bIns="40968">
            <a:spAutoFit/>
          </a:bodyPr>
          <a:lstStyle>
            <a:lvl1pPr eaLnBrk="0" hangingPunct="0">
              <a:defRPr sz="2500">
                <a:solidFill>
                  <a:schemeClr val="tx1"/>
                </a:solidFill>
                <a:latin typeface="Arial" charset="0"/>
                <a:ea typeface="ＭＳ Ｐゴシック" charset="0"/>
                <a:cs typeface="ＭＳ Ｐゴシック" charset="0"/>
              </a:defRPr>
            </a:lvl1pPr>
            <a:lvl2pPr marL="37931725" indent="-37474525" eaLnBrk="0" hangingPunct="0">
              <a:defRPr sz="2500">
                <a:solidFill>
                  <a:schemeClr val="tx1"/>
                </a:solidFill>
                <a:latin typeface="Arial" charset="0"/>
                <a:ea typeface="ＭＳ Ｐゴシック" charset="0"/>
              </a:defRPr>
            </a:lvl2pPr>
            <a:lvl3pPr eaLnBrk="0" hangingPunct="0">
              <a:defRPr sz="2500">
                <a:solidFill>
                  <a:schemeClr val="tx1"/>
                </a:solidFill>
                <a:latin typeface="Arial" charset="0"/>
                <a:ea typeface="ＭＳ Ｐゴシック" charset="0"/>
              </a:defRPr>
            </a:lvl3pPr>
            <a:lvl4pPr eaLnBrk="0" hangingPunct="0">
              <a:defRPr sz="2500">
                <a:solidFill>
                  <a:schemeClr val="tx1"/>
                </a:solidFill>
                <a:latin typeface="Arial" charset="0"/>
                <a:ea typeface="ＭＳ Ｐゴシック" charset="0"/>
              </a:defRPr>
            </a:lvl4pPr>
            <a:lvl5pPr eaLnBrk="0" hangingPunct="0">
              <a:defRPr sz="2500">
                <a:solidFill>
                  <a:schemeClr val="tx1"/>
                </a:solidFill>
                <a:latin typeface="Arial" charset="0"/>
                <a:ea typeface="ＭＳ Ｐゴシック" charset="0"/>
              </a:defRPr>
            </a:lvl5pPr>
            <a:lvl6pPr marL="457200" eaLnBrk="0" fontAlgn="base" hangingPunct="0">
              <a:spcBef>
                <a:spcPct val="0"/>
              </a:spcBef>
              <a:spcAft>
                <a:spcPct val="0"/>
              </a:spcAft>
              <a:defRPr sz="2500">
                <a:solidFill>
                  <a:schemeClr val="tx1"/>
                </a:solidFill>
                <a:latin typeface="Arial" charset="0"/>
                <a:ea typeface="ＭＳ Ｐゴシック" charset="0"/>
              </a:defRPr>
            </a:lvl6pPr>
            <a:lvl7pPr marL="914400" eaLnBrk="0" fontAlgn="base" hangingPunct="0">
              <a:spcBef>
                <a:spcPct val="0"/>
              </a:spcBef>
              <a:spcAft>
                <a:spcPct val="0"/>
              </a:spcAft>
              <a:defRPr sz="2500">
                <a:solidFill>
                  <a:schemeClr val="tx1"/>
                </a:solidFill>
                <a:latin typeface="Arial" charset="0"/>
                <a:ea typeface="ＭＳ Ｐゴシック" charset="0"/>
              </a:defRPr>
            </a:lvl7pPr>
            <a:lvl8pPr marL="1371600" eaLnBrk="0" fontAlgn="base" hangingPunct="0">
              <a:spcBef>
                <a:spcPct val="0"/>
              </a:spcBef>
              <a:spcAft>
                <a:spcPct val="0"/>
              </a:spcAft>
              <a:defRPr sz="2500">
                <a:solidFill>
                  <a:schemeClr val="tx1"/>
                </a:solidFill>
                <a:latin typeface="Arial" charset="0"/>
                <a:ea typeface="ＭＳ Ｐゴシック" charset="0"/>
              </a:defRPr>
            </a:lvl8pPr>
            <a:lvl9pPr marL="1828800" eaLnBrk="0" fontAlgn="base" hangingPunct="0">
              <a:spcBef>
                <a:spcPct val="0"/>
              </a:spcBef>
              <a:spcAft>
                <a:spcPct val="0"/>
              </a:spcAft>
              <a:defRPr sz="2500">
                <a:solidFill>
                  <a:schemeClr val="tx1"/>
                </a:solidFill>
                <a:latin typeface="Arial" charset="0"/>
                <a:ea typeface="ＭＳ Ｐゴシック" charset="0"/>
              </a:defRPr>
            </a:lvl9pPr>
          </a:lstStyle>
          <a:p>
            <a:pPr defTabSz="820103" eaLnBrk="1" hangingPunct="1"/>
            <a:r>
              <a:rPr lang="en-US" sz="1600">
                <a:solidFill>
                  <a:srgbClr val="000000"/>
                </a:solidFill>
              </a:rPr>
              <a:t>70</a:t>
            </a:r>
          </a:p>
        </p:txBody>
      </p:sp>
      <p:sp>
        <p:nvSpPr>
          <p:cNvPr id="108604" name="TextBox 163"/>
          <p:cNvSpPr txBox="1">
            <a:spLocks noChangeArrowheads="1"/>
          </p:cNvSpPr>
          <p:nvPr/>
        </p:nvSpPr>
        <p:spPr bwMode="auto">
          <a:xfrm>
            <a:off x="4" y="1105183"/>
            <a:ext cx="1159055" cy="570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1940" tIns="40968" rIns="81940" bIns="40968">
            <a:spAutoFit/>
          </a:bodyPr>
          <a:lstStyle>
            <a:lvl1pPr eaLnBrk="0" hangingPunct="0">
              <a:defRPr sz="2500">
                <a:solidFill>
                  <a:schemeClr val="tx1"/>
                </a:solidFill>
                <a:latin typeface="Arial" charset="0"/>
                <a:ea typeface="ＭＳ Ｐゴシック" charset="0"/>
                <a:cs typeface="ＭＳ Ｐゴシック" charset="0"/>
              </a:defRPr>
            </a:lvl1pPr>
            <a:lvl2pPr marL="37931725" indent="-37474525" eaLnBrk="0" hangingPunct="0">
              <a:defRPr sz="2500">
                <a:solidFill>
                  <a:schemeClr val="tx1"/>
                </a:solidFill>
                <a:latin typeface="Arial" charset="0"/>
                <a:ea typeface="ＭＳ Ｐゴシック" charset="0"/>
              </a:defRPr>
            </a:lvl2pPr>
            <a:lvl3pPr eaLnBrk="0" hangingPunct="0">
              <a:defRPr sz="2500">
                <a:solidFill>
                  <a:schemeClr val="tx1"/>
                </a:solidFill>
                <a:latin typeface="Arial" charset="0"/>
                <a:ea typeface="ＭＳ Ｐゴシック" charset="0"/>
              </a:defRPr>
            </a:lvl3pPr>
            <a:lvl4pPr eaLnBrk="0" hangingPunct="0">
              <a:defRPr sz="2500">
                <a:solidFill>
                  <a:schemeClr val="tx1"/>
                </a:solidFill>
                <a:latin typeface="Arial" charset="0"/>
                <a:ea typeface="ＭＳ Ｐゴシック" charset="0"/>
              </a:defRPr>
            </a:lvl4pPr>
            <a:lvl5pPr eaLnBrk="0" hangingPunct="0">
              <a:defRPr sz="2500">
                <a:solidFill>
                  <a:schemeClr val="tx1"/>
                </a:solidFill>
                <a:latin typeface="Arial" charset="0"/>
                <a:ea typeface="ＭＳ Ｐゴシック" charset="0"/>
              </a:defRPr>
            </a:lvl5pPr>
            <a:lvl6pPr marL="457200" eaLnBrk="0" fontAlgn="base" hangingPunct="0">
              <a:spcBef>
                <a:spcPct val="0"/>
              </a:spcBef>
              <a:spcAft>
                <a:spcPct val="0"/>
              </a:spcAft>
              <a:defRPr sz="2500">
                <a:solidFill>
                  <a:schemeClr val="tx1"/>
                </a:solidFill>
                <a:latin typeface="Arial" charset="0"/>
                <a:ea typeface="ＭＳ Ｐゴシック" charset="0"/>
              </a:defRPr>
            </a:lvl6pPr>
            <a:lvl7pPr marL="914400" eaLnBrk="0" fontAlgn="base" hangingPunct="0">
              <a:spcBef>
                <a:spcPct val="0"/>
              </a:spcBef>
              <a:spcAft>
                <a:spcPct val="0"/>
              </a:spcAft>
              <a:defRPr sz="2500">
                <a:solidFill>
                  <a:schemeClr val="tx1"/>
                </a:solidFill>
                <a:latin typeface="Arial" charset="0"/>
                <a:ea typeface="ＭＳ Ｐゴシック" charset="0"/>
              </a:defRPr>
            </a:lvl7pPr>
            <a:lvl8pPr marL="1371600" eaLnBrk="0" fontAlgn="base" hangingPunct="0">
              <a:spcBef>
                <a:spcPct val="0"/>
              </a:spcBef>
              <a:spcAft>
                <a:spcPct val="0"/>
              </a:spcAft>
              <a:defRPr sz="2500">
                <a:solidFill>
                  <a:schemeClr val="tx1"/>
                </a:solidFill>
                <a:latin typeface="Arial" charset="0"/>
                <a:ea typeface="ＭＳ Ｐゴシック" charset="0"/>
              </a:defRPr>
            </a:lvl8pPr>
            <a:lvl9pPr marL="1828800" eaLnBrk="0" fontAlgn="base" hangingPunct="0">
              <a:spcBef>
                <a:spcPct val="0"/>
              </a:spcBef>
              <a:spcAft>
                <a:spcPct val="0"/>
              </a:spcAft>
              <a:defRPr sz="2500">
                <a:solidFill>
                  <a:schemeClr val="tx1"/>
                </a:solidFill>
                <a:latin typeface="Arial" charset="0"/>
                <a:ea typeface="ＭＳ Ｐゴシック" charset="0"/>
              </a:defRPr>
            </a:lvl9pPr>
          </a:lstStyle>
          <a:p>
            <a:pPr defTabSz="820103" eaLnBrk="1" hangingPunct="1"/>
            <a:r>
              <a:rPr lang="en-US" sz="1600">
                <a:solidFill>
                  <a:srgbClr val="0000FF"/>
                </a:solidFill>
              </a:rPr>
              <a:t>Sequence </a:t>
            </a:r>
            <a:br>
              <a:rPr lang="en-US" sz="1600">
                <a:solidFill>
                  <a:srgbClr val="0000FF"/>
                </a:solidFill>
              </a:rPr>
            </a:br>
            <a:r>
              <a:rPr lang="en-US" sz="1600">
                <a:solidFill>
                  <a:srgbClr val="0000FF"/>
                </a:solidFill>
              </a:rPr>
              <a:t>lengths</a:t>
            </a:r>
          </a:p>
        </p:txBody>
      </p:sp>
      <p:sp>
        <p:nvSpPr>
          <p:cNvPr id="108605" name="TextBox 164"/>
          <p:cNvSpPr txBox="1">
            <a:spLocks noChangeArrowheads="1"/>
          </p:cNvSpPr>
          <p:nvPr/>
        </p:nvSpPr>
        <p:spPr bwMode="auto">
          <a:xfrm>
            <a:off x="800966" y="1584234"/>
            <a:ext cx="507822" cy="328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1940" tIns="40968" rIns="81940" bIns="40968">
            <a:spAutoFit/>
          </a:bodyPr>
          <a:lstStyle>
            <a:lvl1pPr eaLnBrk="0" hangingPunct="0">
              <a:defRPr sz="2500">
                <a:solidFill>
                  <a:schemeClr val="tx1"/>
                </a:solidFill>
                <a:latin typeface="Arial" charset="0"/>
                <a:ea typeface="ＭＳ Ｐゴシック" charset="0"/>
                <a:cs typeface="ＭＳ Ｐゴシック" charset="0"/>
              </a:defRPr>
            </a:lvl1pPr>
            <a:lvl2pPr marL="37931725" indent="-37474525" eaLnBrk="0" hangingPunct="0">
              <a:defRPr sz="2500">
                <a:solidFill>
                  <a:schemeClr val="tx1"/>
                </a:solidFill>
                <a:latin typeface="Arial" charset="0"/>
                <a:ea typeface="ＭＳ Ｐゴシック" charset="0"/>
              </a:defRPr>
            </a:lvl2pPr>
            <a:lvl3pPr eaLnBrk="0" hangingPunct="0">
              <a:defRPr sz="2500">
                <a:solidFill>
                  <a:schemeClr val="tx1"/>
                </a:solidFill>
                <a:latin typeface="Arial" charset="0"/>
                <a:ea typeface="ＭＳ Ｐゴシック" charset="0"/>
              </a:defRPr>
            </a:lvl3pPr>
            <a:lvl4pPr eaLnBrk="0" hangingPunct="0">
              <a:defRPr sz="2500">
                <a:solidFill>
                  <a:schemeClr val="tx1"/>
                </a:solidFill>
                <a:latin typeface="Arial" charset="0"/>
                <a:ea typeface="ＭＳ Ｐゴシック" charset="0"/>
              </a:defRPr>
            </a:lvl4pPr>
            <a:lvl5pPr eaLnBrk="0" hangingPunct="0">
              <a:defRPr sz="2500">
                <a:solidFill>
                  <a:schemeClr val="tx1"/>
                </a:solidFill>
                <a:latin typeface="Arial" charset="0"/>
                <a:ea typeface="ＭＳ Ｐゴシック" charset="0"/>
              </a:defRPr>
            </a:lvl5pPr>
            <a:lvl6pPr marL="457200" eaLnBrk="0" fontAlgn="base" hangingPunct="0">
              <a:spcBef>
                <a:spcPct val="0"/>
              </a:spcBef>
              <a:spcAft>
                <a:spcPct val="0"/>
              </a:spcAft>
              <a:defRPr sz="2500">
                <a:solidFill>
                  <a:schemeClr val="tx1"/>
                </a:solidFill>
                <a:latin typeface="Arial" charset="0"/>
                <a:ea typeface="ＭＳ Ｐゴシック" charset="0"/>
              </a:defRPr>
            </a:lvl6pPr>
            <a:lvl7pPr marL="914400" eaLnBrk="0" fontAlgn="base" hangingPunct="0">
              <a:spcBef>
                <a:spcPct val="0"/>
              </a:spcBef>
              <a:spcAft>
                <a:spcPct val="0"/>
              </a:spcAft>
              <a:defRPr sz="2500">
                <a:solidFill>
                  <a:schemeClr val="tx1"/>
                </a:solidFill>
                <a:latin typeface="Arial" charset="0"/>
                <a:ea typeface="ＭＳ Ｐゴシック" charset="0"/>
              </a:defRPr>
            </a:lvl7pPr>
            <a:lvl8pPr marL="1371600" eaLnBrk="0" fontAlgn="base" hangingPunct="0">
              <a:spcBef>
                <a:spcPct val="0"/>
              </a:spcBef>
              <a:spcAft>
                <a:spcPct val="0"/>
              </a:spcAft>
              <a:defRPr sz="2500">
                <a:solidFill>
                  <a:schemeClr val="tx1"/>
                </a:solidFill>
                <a:latin typeface="Arial" charset="0"/>
                <a:ea typeface="ＭＳ Ｐゴシック" charset="0"/>
              </a:defRPr>
            </a:lvl8pPr>
            <a:lvl9pPr marL="1828800" eaLnBrk="0" fontAlgn="base" hangingPunct="0">
              <a:spcBef>
                <a:spcPct val="0"/>
              </a:spcBef>
              <a:spcAft>
                <a:spcPct val="0"/>
              </a:spcAft>
              <a:defRPr sz="2500">
                <a:solidFill>
                  <a:schemeClr val="tx1"/>
                </a:solidFill>
                <a:latin typeface="Arial" charset="0"/>
                <a:ea typeface="ＭＳ Ｐゴシック" charset="0"/>
              </a:defRPr>
            </a:lvl9pPr>
          </a:lstStyle>
          <a:p>
            <a:pPr defTabSz="820103" eaLnBrk="1" hangingPunct="1"/>
            <a:r>
              <a:rPr lang="en-US" sz="1600">
                <a:solidFill>
                  <a:srgbClr val="0000FF"/>
                </a:solidFill>
              </a:rPr>
              <a:t>200</a:t>
            </a:r>
          </a:p>
        </p:txBody>
      </p:sp>
      <p:cxnSp>
        <p:nvCxnSpPr>
          <p:cNvPr id="166" name="Straight Connector 165"/>
          <p:cNvCxnSpPr/>
          <p:nvPr/>
        </p:nvCxnSpPr>
        <p:spPr bwMode="auto">
          <a:xfrm>
            <a:off x="2348064" y="3511650"/>
            <a:ext cx="233795" cy="215713"/>
          </a:xfrm>
          <a:prstGeom prst="line">
            <a:avLst/>
          </a:prstGeom>
          <a:ln>
            <a:headEnd type="none" w="med" len="med"/>
            <a:tailEnd type="none" w="med" len="med"/>
          </a:ln>
        </p:spPr>
        <p:style>
          <a:lnRef idx="1">
            <a:schemeClr val="accent4"/>
          </a:lnRef>
          <a:fillRef idx="0">
            <a:schemeClr val="accent4"/>
          </a:fillRef>
          <a:effectRef idx="0">
            <a:schemeClr val="accent4"/>
          </a:effectRef>
          <a:fontRef idx="minor">
            <a:schemeClr val="tx1"/>
          </a:fontRef>
        </p:style>
      </p:cxnSp>
      <p:cxnSp>
        <p:nvCxnSpPr>
          <p:cNvPr id="108607" name="Straight Connector 166"/>
          <p:cNvCxnSpPr>
            <a:cxnSpLocks noChangeShapeType="1"/>
          </p:cNvCxnSpPr>
          <p:nvPr/>
        </p:nvCxnSpPr>
        <p:spPr bwMode="auto">
          <a:xfrm rot="16200000" flipH="1">
            <a:off x="2175773" y="3350560"/>
            <a:ext cx="344581"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108608" name="Straight Connector 167"/>
          <p:cNvCxnSpPr>
            <a:cxnSpLocks noChangeShapeType="1"/>
          </p:cNvCxnSpPr>
          <p:nvPr/>
        </p:nvCxnSpPr>
        <p:spPr bwMode="auto">
          <a:xfrm rot="16200000" flipH="1">
            <a:off x="2123603" y="2962131"/>
            <a:ext cx="235324" cy="21936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108609" name="Straight Connector 168"/>
          <p:cNvCxnSpPr>
            <a:cxnSpLocks noChangeShapeType="1"/>
          </p:cNvCxnSpPr>
          <p:nvPr/>
        </p:nvCxnSpPr>
        <p:spPr bwMode="auto">
          <a:xfrm rot="10800000" flipV="1">
            <a:off x="2050769" y="3507441"/>
            <a:ext cx="297295" cy="23112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170" name="Straight Connector 169"/>
          <p:cNvCxnSpPr/>
          <p:nvPr/>
        </p:nvCxnSpPr>
        <p:spPr bwMode="auto">
          <a:xfrm rot="5400000">
            <a:off x="2333648" y="2968561"/>
            <a:ext cx="239525" cy="210705"/>
          </a:xfrm>
          <a:prstGeom prst="line">
            <a:avLst/>
          </a:prstGeom>
          <a:ln>
            <a:headEnd type="none" w="med" len="med"/>
            <a:tailEnd type="none" w="med" len="med"/>
          </a:ln>
        </p:spPr>
        <p:style>
          <a:lnRef idx="1">
            <a:schemeClr val="accent4"/>
          </a:lnRef>
          <a:fillRef idx="0">
            <a:schemeClr val="accent4"/>
          </a:fillRef>
          <a:effectRef idx="0">
            <a:schemeClr val="accent4"/>
          </a:effectRef>
          <a:fontRef idx="minor">
            <a:schemeClr val="tx1"/>
          </a:fontRef>
        </p:style>
      </p:cxnSp>
      <p:sp>
        <p:nvSpPr>
          <p:cNvPr id="108611" name="TextBox 170"/>
          <p:cNvSpPr txBox="1">
            <a:spLocks noChangeArrowheads="1"/>
          </p:cNvSpPr>
          <p:nvPr/>
        </p:nvSpPr>
        <p:spPr bwMode="auto">
          <a:xfrm>
            <a:off x="1877584" y="3648919"/>
            <a:ext cx="306545" cy="328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1940" tIns="40968" rIns="81940" bIns="40968">
            <a:spAutoFit/>
          </a:bodyPr>
          <a:lstStyle>
            <a:lvl1pPr eaLnBrk="0" hangingPunct="0">
              <a:defRPr sz="2500">
                <a:solidFill>
                  <a:schemeClr val="tx1"/>
                </a:solidFill>
                <a:latin typeface="Arial" charset="0"/>
                <a:ea typeface="ＭＳ Ｐゴシック" charset="0"/>
                <a:cs typeface="ＭＳ Ｐゴシック" charset="0"/>
              </a:defRPr>
            </a:lvl1pPr>
            <a:lvl2pPr marL="37931725" indent="-37474525" eaLnBrk="0" hangingPunct="0">
              <a:defRPr sz="2500">
                <a:solidFill>
                  <a:schemeClr val="tx1"/>
                </a:solidFill>
                <a:latin typeface="Arial" charset="0"/>
                <a:ea typeface="ＭＳ Ｐゴシック" charset="0"/>
              </a:defRPr>
            </a:lvl2pPr>
            <a:lvl3pPr eaLnBrk="0" hangingPunct="0">
              <a:defRPr sz="2500">
                <a:solidFill>
                  <a:schemeClr val="tx1"/>
                </a:solidFill>
                <a:latin typeface="Arial" charset="0"/>
                <a:ea typeface="ＭＳ Ｐゴシック" charset="0"/>
              </a:defRPr>
            </a:lvl3pPr>
            <a:lvl4pPr eaLnBrk="0" hangingPunct="0">
              <a:defRPr sz="2500">
                <a:solidFill>
                  <a:schemeClr val="tx1"/>
                </a:solidFill>
                <a:latin typeface="Arial" charset="0"/>
                <a:ea typeface="ＭＳ Ｐゴシック" charset="0"/>
              </a:defRPr>
            </a:lvl4pPr>
            <a:lvl5pPr eaLnBrk="0" hangingPunct="0">
              <a:defRPr sz="2500">
                <a:solidFill>
                  <a:schemeClr val="tx1"/>
                </a:solidFill>
                <a:latin typeface="Arial" charset="0"/>
                <a:ea typeface="ＭＳ Ｐゴシック" charset="0"/>
              </a:defRPr>
            </a:lvl5pPr>
            <a:lvl6pPr marL="457200" eaLnBrk="0" fontAlgn="base" hangingPunct="0">
              <a:spcBef>
                <a:spcPct val="0"/>
              </a:spcBef>
              <a:spcAft>
                <a:spcPct val="0"/>
              </a:spcAft>
              <a:defRPr sz="2500">
                <a:solidFill>
                  <a:schemeClr val="tx1"/>
                </a:solidFill>
                <a:latin typeface="Arial" charset="0"/>
                <a:ea typeface="ＭＳ Ｐゴシック" charset="0"/>
              </a:defRPr>
            </a:lvl6pPr>
            <a:lvl7pPr marL="914400" eaLnBrk="0" fontAlgn="base" hangingPunct="0">
              <a:spcBef>
                <a:spcPct val="0"/>
              </a:spcBef>
              <a:spcAft>
                <a:spcPct val="0"/>
              </a:spcAft>
              <a:defRPr sz="2500">
                <a:solidFill>
                  <a:schemeClr val="tx1"/>
                </a:solidFill>
                <a:latin typeface="Arial" charset="0"/>
                <a:ea typeface="ＭＳ Ｐゴシック" charset="0"/>
              </a:defRPr>
            </a:lvl7pPr>
            <a:lvl8pPr marL="1371600" eaLnBrk="0" fontAlgn="base" hangingPunct="0">
              <a:spcBef>
                <a:spcPct val="0"/>
              </a:spcBef>
              <a:spcAft>
                <a:spcPct val="0"/>
              </a:spcAft>
              <a:defRPr sz="2500">
                <a:solidFill>
                  <a:schemeClr val="tx1"/>
                </a:solidFill>
                <a:latin typeface="Arial" charset="0"/>
                <a:ea typeface="ＭＳ Ｐゴシック" charset="0"/>
              </a:defRPr>
            </a:lvl8pPr>
            <a:lvl9pPr marL="1828800" eaLnBrk="0" fontAlgn="base" hangingPunct="0">
              <a:spcBef>
                <a:spcPct val="0"/>
              </a:spcBef>
              <a:spcAft>
                <a:spcPct val="0"/>
              </a:spcAft>
              <a:defRPr sz="2500">
                <a:solidFill>
                  <a:schemeClr val="tx1"/>
                </a:solidFill>
                <a:latin typeface="Arial" charset="0"/>
                <a:ea typeface="ＭＳ Ｐゴシック" charset="0"/>
              </a:defRPr>
            </a:lvl9pPr>
          </a:lstStyle>
          <a:p>
            <a:pPr defTabSz="820103" eaLnBrk="1" hangingPunct="1"/>
            <a:r>
              <a:rPr lang="en-US" sz="1600">
                <a:solidFill>
                  <a:srgbClr val="000000"/>
                </a:solidFill>
              </a:rPr>
              <a:t>A</a:t>
            </a:r>
          </a:p>
        </p:txBody>
      </p:sp>
      <p:sp>
        <p:nvSpPr>
          <p:cNvPr id="108612" name="TextBox 171"/>
          <p:cNvSpPr txBox="1">
            <a:spLocks noChangeArrowheads="1"/>
          </p:cNvSpPr>
          <p:nvPr/>
        </p:nvSpPr>
        <p:spPr bwMode="auto">
          <a:xfrm>
            <a:off x="2501039" y="3637714"/>
            <a:ext cx="313658" cy="328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1940" tIns="40968" rIns="81940" bIns="40968">
            <a:spAutoFit/>
          </a:bodyPr>
          <a:lstStyle>
            <a:lvl1pPr eaLnBrk="0" hangingPunct="0">
              <a:defRPr sz="2500">
                <a:solidFill>
                  <a:schemeClr val="tx1"/>
                </a:solidFill>
                <a:latin typeface="Arial" charset="0"/>
                <a:ea typeface="ＭＳ Ｐゴシック" charset="0"/>
                <a:cs typeface="ＭＳ Ｐゴシック" charset="0"/>
              </a:defRPr>
            </a:lvl1pPr>
            <a:lvl2pPr marL="37931725" indent="-37474525" eaLnBrk="0" hangingPunct="0">
              <a:defRPr sz="2500">
                <a:solidFill>
                  <a:schemeClr val="tx1"/>
                </a:solidFill>
                <a:latin typeface="Arial" charset="0"/>
                <a:ea typeface="ＭＳ Ｐゴシック" charset="0"/>
              </a:defRPr>
            </a:lvl2pPr>
            <a:lvl3pPr eaLnBrk="0" hangingPunct="0">
              <a:defRPr sz="2500">
                <a:solidFill>
                  <a:schemeClr val="tx1"/>
                </a:solidFill>
                <a:latin typeface="Arial" charset="0"/>
                <a:ea typeface="ＭＳ Ｐゴシック" charset="0"/>
              </a:defRPr>
            </a:lvl3pPr>
            <a:lvl4pPr eaLnBrk="0" hangingPunct="0">
              <a:defRPr sz="2500">
                <a:solidFill>
                  <a:schemeClr val="tx1"/>
                </a:solidFill>
                <a:latin typeface="Arial" charset="0"/>
                <a:ea typeface="ＭＳ Ｐゴシック" charset="0"/>
              </a:defRPr>
            </a:lvl4pPr>
            <a:lvl5pPr eaLnBrk="0" hangingPunct="0">
              <a:defRPr sz="2500">
                <a:solidFill>
                  <a:schemeClr val="tx1"/>
                </a:solidFill>
                <a:latin typeface="Arial" charset="0"/>
                <a:ea typeface="ＭＳ Ｐゴシック" charset="0"/>
              </a:defRPr>
            </a:lvl5pPr>
            <a:lvl6pPr marL="457200" eaLnBrk="0" fontAlgn="base" hangingPunct="0">
              <a:spcBef>
                <a:spcPct val="0"/>
              </a:spcBef>
              <a:spcAft>
                <a:spcPct val="0"/>
              </a:spcAft>
              <a:defRPr sz="2500">
                <a:solidFill>
                  <a:schemeClr val="tx1"/>
                </a:solidFill>
                <a:latin typeface="Arial" charset="0"/>
                <a:ea typeface="ＭＳ Ｐゴシック" charset="0"/>
              </a:defRPr>
            </a:lvl6pPr>
            <a:lvl7pPr marL="914400" eaLnBrk="0" fontAlgn="base" hangingPunct="0">
              <a:spcBef>
                <a:spcPct val="0"/>
              </a:spcBef>
              <a:spcAft>
                <a:spcPct val="0"/>
              </a:spcAft>
              <a:defRPr sz="2500">
                <a:solidFill>
                  <a:schemeClr val="tx1"/>
                </a:solidFill>
                <a:latin typeface="Arial" charset="0"/>
                <a:ea typeface="ＭＳ Ｐゴシック" charset="0"/>
              </a:defRPr>
            </a:lvl7pPr>
            <a:lvl8pPr marL="1371600" eaLnBrk="0" fontAlgn="base" hangingPunct="0">
              <a:spcBef>
                <a:spcPct val="0"/>
              </a:spcBef>
              <a:spcAft>
                <a:spcPct val="0"/>
              </a:spcAft>
              <a:defRPr sz="2500">
                <a:solidFill>
                  <a:schemeClr val="tx1"/>
                </a:solidFill>
                <a:latin typeface="Arial" charset="0"/>
                <a:ea typeface="ＭＳ Ｐゴシック" charset="0"/>
              </a:defRPr>
            </a:lvl8pPr>
            <a:lvl9pPr marL="1828800" eaLnBrk="0" fontAlgn="base" hangingPunct="0">
              <a:spcBef>
                <a:spcPct val="0"/>
              </a:spcBef>
              <a:spcAft>
                <a:spcPct val="0"/>
              </a:spcAft>
              <a:defRPr sz="2500">
                <a:solidFill>
                  <a:schemeClr val="tx1"/>
                </a:solidFill>
                <a:latin typeface="Arial" charset="0"/>
                <a:ea typeface="ＭＳ Ｐゴシック" charset="0"/>
              </a:defRPr>
            </a:lvl9pPr>
          </a:lstStyle>
          <a:p>
            <a:pPr defTabSz="820103" eaLnBrk="1" hangingPunct="1"/>
            <a:r>
              <a:rPr lang="en-US" sz="1600">
                <a:solidFill>
                  <a:srgbClr val="000000"/>
                </a:solidFill>
              </a:rPr>
              <a:t>B</a:t>
            </a:r>
          </a:p>
        </p:txBody>
      </p:sp>
      <p:sp>
        <p:nvSpPr>
          <p:cNvPr id="108613" name="TextBox 172"/>
          <p:cNvSpPr txBox="1">
            <a:spLocks noChangeArrowheads="1"/>
          </p:cNvSpPr>
          <p:nvPr/>
        </p:nvSpPr>
        <p:spPr bwMode="auto">
          <a:xfrm>
            <a:off x="1877580" y="2674004"/>
            <a:ext cx="401205" cy="329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1940" tIns="40968" rIns="81940" bIns="40968">
            <a:spAutoFit/>
          </a:bodyPr>
          <a:lstStyle>
            <a:lvl1pPr eaLnBrk="0" hangingPunct="0">
              <a:defRPr sz="2500">
                <a:solidFill>
                  <a:schemeClr val="tx1"/>
                </a:solidFill>
                <a:latin typeface="Arial" charset="0"/>
                <a:ea typeface="ＭＳ Ｐゴシック" charset="0"/>
                <a:cs typeface="ＭＳ Ｐゴシック" charset="0"/>
              </a:defRPr>
            </a:lvl1pPr>
            <a:lvl2pPr marL="37931725" indent="-37474525" eaLnBrk="0" hangingPunct="0">
              <a:defRPr sz="2500">
                <a:solidFill>
                  <a:schemeClr val="tx1"/>
                </a:solidFill>
                <a:latin typeface="Arial" charset="0"/>
                <a:ea typeface="ＭＳ Ｐゴシック" charset="0"/>
              </a:defRPr>
            </a:lvl2pPr>
            <a:lvl3pPr eaLnBrk="0" hangingPunct="0">
              <a:defRPr sz="2500">
                <a:solidFill>
                  <a:schemeClr val="tx1"/>
                </a:solidFill>
                <a:latin typeface="Arial" charset="0"/>
                <a:ea typeface="ＭＳ Ｐゴシック" charset="0"/>
              </a:defRPr>
            </a:lvl3pPr>
            <a:lvl4pPr eaLnBrk="0" hangingPunct="0">
              <a:defRPr sz="2500">
                <a:solidFill>
                  <a:schemeClr val="tx1"/>
                </a:solidFill>
                <a:latin typeface="Arial" charset="0"/>
                <a:ea typeface="ＭＳ Ｐゴシック" charset="0"/>
              </a:defRPr>
            </a:lvl4pPr>
            <a:lvl5pPr eaLnBrk="0" hangingPunct="0">
              <a:defRPr sz="2500">
                <a:solidFill>
                  <a:schemeClr val="tx1"/>
                </a:solidFill>
                <a:latin typeface="Arial" charset="0"/>
                <a:ea typeface="ＭＳ Ｐゴシック" charset="0"/>
              </a:defRPr>
            </a:lvl5pPr>
            <a:lvl6pPr marL="457200" eaLnBrk="0" fontAlgn="base" hangingPunct="0">
              <a:spcBef>
                <a:spcPct val="0"/>
              </a:spcBef>
              <a:spcAft>
                <a:spcPct val="0"/>
              </a:spcAft>
              <a:defRPr sz="2500">
                <a:solidFill>
                  <a:schemeClr val="tx1"/>
                </a:solidFill>
                <a:latin typeface="Arial" charset="0"/>
                <a:ea typeface="ＭＳ Ｐゴシック" charset="0"/>
              </a:defRPr>
            </a:lvl6pPr>
            <a:lvl7pPr marL="914400" eaLnBrk="0" fontAlgn="base" hangingPunct="0">
              <a:spcBef>
                <a:spcPct val="0"/>
              </a:spcBef>
              <a:spcAft>
                <a:spcPct val="0"/>
              </a:spcAft>
              <a:defRPr sz="2500">
                <a:solidFill>
                  <a:schemeClr val="tx1"/>
                </a:solidFill>
                <a:latin typeface="Arial" charset="0"/>
                <a:ea typeface="ＭＳ Ｐゴシック" charset="0"/>
              </a:defRPr>
            </a:lvl7pPr>
            <a:lvl8pPr marL="1371600" eaLnBrk="0" fontAlgn="base" hangingPunct="0">
              <a:spcBef>
                <a:spcPct val="0"/>
              </a:spcBef>
              <a:spcAft>
                <a:spcPct val="0"/>
              </a:spcAft>
              <a:defRPr sz="2500">
                <a:solidFill>
                  <a:schemeClr val="tx1"/>
                </a:solidFill>
                <a:latin typeface="Arial" charset="0"/>
                <a:ea typeface="ＭＳ Ｐゴシック" charset="0"/>
              </a:defRPr>
            </a:lvl8pPr>
            <a:lvl9pPr marL="1828800" eaLnBrk="0" fontAlgn="base" hangingPunct="0">
              <a:spcBef>
                <a:spcPct val="0"/>
              </a:spcBef>
              <a:spcAft>
                <a:spcPct val="0"/>
              </a:spcAft>
              <a:defRPr sz="2500">
                <a:solidFill>
                  <a:schemeClr val="tx1"/>
                </a:solidFill>
                <a:latin typeface="Arial" charset="0"/>
                <a:ea typeface="ＭＳ Ｐゴシック" charset="0"/>
              </a:defRPr>
            </a:lvl9pPr>
          </a:lstStyle>
          <a:p>
            <a:pPr defTabSz="820103" eaLnBrk="1" hangingPunct="1"/>
            <a:r>
              <a:rPr lang="en-US" sz="1600">
                <a:solidFill>
                  <a:srgbClr val="000000"/>
                </a:solidFill>
              </a:rPr>
              <a:t>C</a:t>
            </a:r>
          </a:p>
        </p:txBody>
      </p:sp>
      <p:sp>
        <p:nvSpPr>
          <p:cNvPr id="108614" name="TextBox 173"/>
          <p:cNvSpPr txBox="1">
            <a:spLocks noChangeArrowheads="1"/>
          </p:cNvSpPr>
          <p:nvPr/>
        </p:nvSpPr>
        <p:spPr bwMode="auto">
          <a:xfrm>
            <a:off x="2524125" y="2685210"/>
            <a:ext cx="404091" cy="329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1940" tIns="40968" rIns="81940" bIns="40968">
            <a:spAutoFit/>
          </a:bodyPr>
          <a:lstStyle>
            <a:lvl1pPr eaLnBrk="0" hangingPunct="0">
              <a:defRPr sz="2500">
                <a:solidFill>
                  <a:schemeClr val="tx1"/>
                </a:solidFill>
                <a:latin typeface="Arial" charset="0"/>
                <a:ea typeface="ＭＳ Ｐゴシック" charset="0"/>
                <a:cs typeface="ＭＳ Ｐゴシック" charset="0"/>
              </a:defRPr>
            </a:lvl1pPr>
            <a:lvl2pPr marL="37931725" indent="-37474525" eaLnBrk="0" hangingPunct="0">
              <a:defRPr sz="2500">
                <a:solidFill>
                  <a:schemeClr val="tx1"/>
                </a:solidFill>
                <a:latin typeface="Arial" charset="0"/>
                <a:ea typeface="ＭＳ Ｐゴシック" charset="0"/>
              </a:defRPr>
            </a:lvl2pPr>
            <a:lvl3pPr eaLnBrk="0" hangingPunct="0">
              <a:defRPr sz="2500">
                <a:solidFill>
                  <a:schemeClr val="tx1"/>
                </a:solidFill>
                <a:latin typeface="Arial" charset="0"/>
                <a:ea typeface="ＭＳ Ｐゴシック" charset="0"/>
              </a:defRPr>
            </a:lvl3pPr>
            <a:lvl4pPr eaLnBrk="0" hangingPunct="0">
              <a:defRPr sz="2500">
                <a:solidFill>
                  <a:schemeClr val="tx1"/>
                </a:solidFill>
                <a:latin typeface="Arial" charset="0"/>
                <a:ea typeface="ＭＳ Ｐゴシック" charset="0"/>
              </a:defRPr>
            </a:lvl4pPr>
            <a:lvl5pPr eaLnBrk="0" hangingPunct="0">
              <a:defRPr sz="2500">
                <a:solidFill>
                  <a:schemeClr val="tx1"/>
                </a:solidFill>
                <a:latin typeface="Arial" charset="0"/>
                <a:ea typeface="ＭＳ Ｐゴシック" charset="0"/>
              </a:defRPr>
            </a:lvl5pPr>
            <a:lvl6pPr marL="457200" eaLnBrk="0" fontAlgn="base" hangingPunct="0">
              <a:spcBef>
                <a:spcPct val="0"/>
              </a:spcBef>
              <a:spcAft>
                <a:spcPct val="0"/>
              </a:spcAft>
              <a:defRPr sz="2500">
                <a:solidFill>
                  <a:schemeClr val="tx1"/>
                </a:solidFill>
                <a:latin typeface="Arial" charset="0"/>
                <a:ea typeface="ＭＳ Ｐゴシック" charset="0"/>
              </a:defRPr>
            </a:lvl6pPr>
            <a:lvl7pPr marL="914400" eaLnBrk="0" fontAlgn="base" hangingPunct="0">
              <a:spcBef>
                <a:spcPct val="0"/>
              </a:spcBef>
              <a:spcAft>
                <a:spcPct val="0"/>
              </a:spcAft>
              <a:defRPr sz="2500">
                <a:solidFill>
                  <a:schemeClr val="tx1"/>
                </a:solidFill>
                <a:latin typeface="Arial" charset="0"/>
                <a:ea typeface="ＭＳ Ｐゴシック" charset="0"/>
              </a:defRPr>
            </a:lvl7pPr>
            <a:lvl8pPr marL="1371600" eaLnBrk="0" fontAlgn="base" hangingPunct="0">
              <a:spcBef>
                <a:spcPct val="0"/>
              </a:spcBef>
              <a:spcAft>
                <a:spcPct val="0"/>
              </a:spcAft>
              <a:defRPr sz="2500">
                <a:solidFill>
                  <a:schemeClr val="tx1"/>
                </a:solidFill>
                <a:latin typeface="Arial" charset="0"/>
                <a:ea typeface="ＭＳ Ｐゴシック" charset="0"/>
              </a:defRPr>
            </a:lvl8pPr>
            <a:lvl9pPr marL="1828800" eaLnBrk="0" fontAlgn="base" hangingPunct="0">
              <a:spcBef>
                <a:spcPct val="0"/>
              </a:spcBef>
              <a:spcAft>
                <a:spcPct val="0"/>
              </a:spcAft>
              <a:defRPr sz="2500">
                <a:solidFill>
                  <a:schemeClr val="tx1"/>
                </a:solidFill>
                <a:latin typeface="Arial" charset="0"/>
                <a:ea typeface="ＭＳ Ｐゴシック" charset="0"/>
              </a:defRPr>
            </a:lvl9pPr>
          </a:lstStyle>
          <a:p>
            <a:pPr defTabSz="820103" eaLnBrk="1" hangingPunct="1"/>
            <a:r>
              <a:rPr lang="en-US" sz="1600">
                <a:solidFill>
                  <a:srgbClr val="000000"/>
                </a:solidFill>
              </a:rPr>
              <a:t>D</a:t>
            </a:r>
          </a:p>
        </p:txBody>
      </p:sp>
      <p:cxnSp>
        <p:nvCxnSpPr>
          <p:cNvPr id="108615" name="Straight Connector 174"/>
          <p:cNvCxnSpPr>
            <a:cxnSpLocks noChangeShapeType="1"/>
            <a:stCxn id="108642" idx="5"/>
          </p:cNvCxnSpPr>
          <p:nvPr/>
        </p:nvCxnSpPr>
        <p:spPr bwMode="auto">
          <a:xfrm rot="16200000" flipH="1">
            <a:off x="5629450" y="3621008"/>
            <a:ext cx="116261" cy="23090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108616" name="Straight Connector 175"/>
          <p:cNvCxnSpPr>
            <a:cxnSpLocks noChangeShapeType="1"/>
          </p:cNvCxnSpPr>
          <p:nvPr/>
        </p:nvCxnSpPr>
        <p:spPr bwMode="auto">
          <a:xfrm rot="16200000" flipH="1">
            <a:off x="5287889" y="2989240"/>
            <a:ext cx="242327" cy="23379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177" name="Straight Connector 176"/>
          <p:cNvCxnSpPr/>
          <p:nvPr/>
        </p:nvCxnSpPr>
        <p:spPr bwMode="auto">
          <a:xfrm rot="5400000">
            <a:off x="5272565" y="3556405"/>
            <a:ext cx="183497" cy="337705"/>
          </a:xfrm>
          <a:prstGeom prst="line">
            <a:avLst/>
          </a:prstGeom>
          <a:ln>
            <a:headEnd type="none" w="med" len="med"/>
            <a:tailEnd type="none" w="med" len="med"/>
          </a:ln>
        </p:spPr>
        <p:style>
          <a:lnRef idx="1">
            <a:schemeClr val="accent4"/>
          </a:lnRef>
          <a:fillRef idx="0">
            <a:schemeClr val="accent4"/>
          </a:fillRef>
          <a:effectRef idx="0">
            <a:schemeClr val="accent4"/>
          </a:effectRef>
          <a:fontRef idx="minor">
            <a:schemeClr val="tx1"/>
          </a:fontRef>
        </p:style>
      </p:cxnSp>
      <p:cxnSp>
        <p:nvCxnSpPr>
          <p:cNvPr id="108618" name="Straight Connector 177"/>
          <p:cNvCxnSpPr>
            <a:cxnSpLocks noChangeShapeType="1"/>
          </p:cNvCxnSpPr>
          <p:nvPr/>
        </p:nvCxnSpPr>
        <p:spPr bwMode="auto">
          <a:xfrm rot="10800000" flipV="1">
            <a:off x="5479762" y="2973768"/>
            <a:ext cx="246784" cy="20870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sp>
        <p:nvSpPr>
          <p:cNvPr id="108619" name="TextBox 178"/>
          <p:cNvSpPr txBox="1">
            <a:spLocks noChangeArrowheads="1"/>
          </p:cNvSpPr>
          <p:nvPr/>
        </p:nvSpPr>
        <p:spPr bwMode="auto">
          <a:xfrm>
            <a:off x="5038151" y="3679734"/>
            <a:ext cx="306545" cy="328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1940" tIns="40968" rIns="81940" bIns="40968">
            <a:spAutoFit/>
          </a:bodyPr>
          <a:lstStyle>
            <a:lvl1pPr eaLnBrk="0" hangingPunct="0">
              <a:defRPr sz="2500">
                <a:solidFill>
                  <a:schemeClr val="tx1"/>
                </a:solidFill>
                <a:latin typeface="Arial" charset="0"/>
                <a:ea typeface="ＭＳ Ｐゴシック" charset="0"/>
                <a:cs typeface="ＭＳ Ｐゴシック" charset="0"/>
              </a:defRPr>
            </a:lvl1pPr>
            <a:lvl2pPr marL="37931725" indent="-37474525" eaLnBrk="0" hangingPunct="0">
              <a:defRPr sz="2500">
                <a:solidFill>
                  <a:schemeClr val="tx1"/>
                </a:solidFill>
                <a:latin typeface="Arial" charset="0"/>
                <a:ea typeface="ＭＳ Ｐゴシック" charset="0"/>
              </a:defRPr>
            </a:lvl2pPr>
            <a:lvl3pPr eaLnBrk="0" hangingPunct="0">
              <a:defRPr sz="2500">
                <a:solidFill>
                  <a:schemeClr val="tx1"/>
                </a:solidFill>
                <a:latin typeface="Arial" charset="0"/>
                <a:ea typeface="ＭＳ Ｐゴシック" charset="0"/>
              </a:defRPr>
            </a:lvl3pPr>
            <a:lvl4pPr eaLnBrk="0" hangingPunct="0">
              <a:defRPr sz="2500">
                <a:solidFill>
                  <a:schemeClr val="tx1"/>
                </a:solidFill>
                <a:latin typeface="Arial" charset="0"/>
                <a:ea typeface="ＭＳ Ｐゴシック" charset="0"/>
              </a:defRPr>
            </a:lvl4pPr>
            <a:lvl5pPr eaLnBrk="0" hangingPunct="0">
              <a:defRPr sz="2500">
                <a:solidFill>
                  <a:schemeClr val="tx1"/>
                </a:solidFill>
                <a:latin typeface="Arial" charset="0"/>
                <a:ea typeface="ＭＳ Ｐゴシック" charset="0"/>
              </a:defRPr>
            </a:lvl5pPr>
            <a:lvl6pPr marL="457200" eaLnBrk="0" fontAlgn="base" hangingPunct="0">
              <a:spcBef>
                <a:spcPct val="0"/>
              </a:spcBef>
              <a:spcAft>
                <a:spcPct val="0"/>
              </a:spcAft>
              <a:defRPr sz="2500">
                <a:solidFill>
                  <a:schemeClr val="tx1"/>
                </a:solidFill>
                <a:latin typeface="Arial" charset="0"/>
                <a:ea typeface="ＭＳ Ｐゴシック" charset="0"/>
              </a:defRPr>
            </a:lvl6pPr>
            <a:lvl7pPr marL="914400" eaLnBrk="0" fontAlgn="base" hangingPunct="0">
              <a:spcBef>
                <a:spcPct val="0"/>
              </a:spcBef>
              <a:spcAft>
                <a:spcPct val="0"/>
              </a:spcAft>
              <a:defRPr sz="2500">
                <a:solidFill>
                  <a:schemeClr val="tx1"/>
                </a:solidFill>
                <a:latin typeface="Arial" charset="0"/>
                <a:ea typeface="ＭＳ Ｐゴシック" charset="0"/>
              </a:defRPr>
            </a:lvl7pPr>
            <a:lvl8pPr marL="1371600" eaLnBrk="0" fontAlgn="base" hangingPunct="0">
              <a:spcBef>
                <a:spcPct val="0"/>
              </a:spcBef>
              <a:spcAft>
                <a:spcPct val="0"/>
              </a:spcAft>
              <a:defRPr sz="2500">
                <a:solidFill>
                  <a:schemeClr val="tx1"/>
                </a:solidFill>
                <a:latin typeface="Arial" charset="0"/>
                <a:ea typeface="ＭＳ Ｐゴシック" charset="0"/>
              </a:defRPr>
            </a:lvl8pPr>
            <a:lvl9pPr marL="1828800" eaLnBrk="0" fontAlgn="base" hangingPunct="0">
              <a:spcBef>
                <a:spcPct val="0"/>
              </a:spcBef>
              <a:spcAft>
                <a:spcPct val="0"/>
              </a:spcAft>
              <a:defRPr sz="2500">
                <a:solidFill>
                  <a:schemeClr val="tx1"/>
                </a:solidFill>
                <a:latin typeface="Arial" charset="0"/>
                <a:ea typeface="ＭＳ Ｐゴシック" charset="0"/>
              </a:defRPr>
            </a:lvl9pPr>
          </a:lstStyle>
          <a:p>
            <a:pPr defTabSz="820103" eaLnBrk="1" hangingPunct="1"/>
            <a:r>
              <a:rPr lang="en-US" sz="1600">
                <a:solidFill>
                  <a:srgbClr val="000000"/>
                </a:solidFill>
              </a:rPr>
              <a:t>A</a:t>
            </a:r>
          </a:p>
        </p:txBody>
      </p:sp>
      <p:sp>
        <p:nvSpPr>
          <p:cNvPr id="108620" name="TextBox 179"/>
          <p:cNvSpPr txBox="1">
            <a:spLocks noChangeArrowheads="1"/>
          </p:cNvSpPr>
          <p:nvPr/>
        </p:nvSpPr>
        <p:spPr bwMode="auto">
          <a:xfrm>
            <a:off x="5661606" y="3668529"/>
            <a:ext cx="313658" cy="328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1940" tIns="40968" rIns="81940" bIns="40968">
            <a:spAutoFit/>
          </a:bodyPr>
          <a:lstStyle>
            <a:lvl1pPr eaLnBrk="0" hangingPunct="0">
              <a:defRPr sz="2500">
                <a:solidFill>
                  <a:schemeClr val="tx1"/>
                </a:solidFill>
                <a:latin typeface="Arial" charset="0"/>
                <a:ea typeface="ＭＳ Ｐゴシック" charset="0"/>
                <a:cs typeface="ＭＳ Ｐゴシック" charset="0"/>
              </a:defRPr>
            </a:lvl1pPr>
            <a:lvl2pPr marL="37931725" indent="-37474525" eaLnBrk="0" hangingPunct="0">
              <a:defRPr sz="2500">
                <a:solidFill>
                  <a:schemeClr val="tx1"/>
                </a:solidFill>
                <a:latin typeface="Arial" charset="0"/>
                <a:ea typeface="ＭＳ Ｐゴシック" charset="0"/>
              </a:defRPr>
            </a:lvl2pPr>
            <a:lvl3pPr eaLnBrk="0" hangingPunct="0">
              <a:defRPr sz="2500">
                <a:solidFill>
                  <a:schemeClr val="tx1"/>
                </a:solidFill>
                <a:latin typeface="Arial" charset="0"/>
                <a:ea typeface="ＭＳ Ｐゴシック" charset="0"/>
              </a:defRPr>
            </a:lvl3pPr>
            <a:lvl4pPr eaLnBrk="0" hangingPunct="0">
              <a:defRPr sz="2500">
                <a:solidFill>
                  <a:schemeClr val="tx1"/>
                </a:solidFill>
                <a:latin typeface="Arial" charset="0"/>
                <a:ea typeface="ＭＳ Ｐゴシック" charset="0"/>
              </a:defRPr>
            </a:lvl4pPr>
            <a:lvl5pPr eaLnBrk="0" hangingPunct="0">
              <a:defRPr sz="2500">
                <a:solidFill>
                  <a:schemeClr val="tx1"/>
                </a:solidFill>
                <a:latin typeface="Arial" charset="0"/>
                <a:ea typeface="ＭＳ Ｐゴシック" charset="0"/>
              </a:defRPr>
            </a:lvl5pPr>
            <a:lvl6pPr marL="457200" eaLnBrk="0" fontAlgn="base" hangingPunct="0">
              <a:spcBef>
                <a:spcPct val="0"/>
              </a:spcBef>
              <a:spcAft>
                <a:spcPct val="0"/>
              </a:spcAft>
              <a:defRPr sz="2500">
                <a:solidFill>
                  <a:schemeClr val="tx1"/>
                </a:solidFill>
                <a:latin typeface="Arial" charset="0"/>
                <a:ea typeface="ＭＳ Ｐゴシック" charset="0"/>
              </a:defRPr>
            </a:lvl6pPr>
            <a:lvl7pPr marL="914400" eaLnBrk="0" fontAlgn="base" hangingPunct="0">
              <a:spcBef>
                <a:spcPct val="0"/>
              </a:spcBef>
              <a:spcAft>
                <a:spcPct val="0"/>
              </a:spcAft>
              <a:defRPr sz="2500">
                <a:solidFill>
                  <a:schemeClr val="tx1"/>
                </a:solidFill>
                <a:latin typeface="Arial" charset="0"/>
                <a:ea typeface="ＭＳ Ｐゴシック" charset="0"/>
              </a:defRPr>
            </a:lvl7pPr>
            <a:lvl8pPr marL="1371600" eaLnBrk="0" fontAlgn="base" hangingPunct="0">
              <a:spcBef>
                <a:spcPct val="0"/>
              </a:spcBef>
              <a:spcAft>
                <a:spcPct val="0"/>
              </a:spcAft>
              <a:defRPr sz="2500">
                <a:solidFill>
                  <a:schemeClr val="tx1"/>
                </a:solidFill>
                <a:latin typeface="Arial" charset="0"/>
                <a:ea typeface="ＭＳ Ｐゴシック" charset="0"/>
              </a:defRPr>
            </a:lvl8pPr>
            <a:lvl9pPr marL="1828800" eaLnBrk="0" fontAlgn="base" hangingPunct="0">
              <a:spcBef>
                <a:spcPct val="0"/>
              </a:spcBef>
              <a:spcAft>
                <a:spcPct val="0"/>
              </a:spcAft>
              <a:defRPr sz="2500">
                <a:solidFill>
                  <a:schemeClr val="tx1"/>
                </a:solidFill>
                <a:latin typeface="Arial" charset="0"/>
                <a:ea typeface="ＭＳ Ｐゴシック" charset="0"/>
              </a:defRPr>
            </a:lvl9pPr>
          </a:lstStyle>
          <a:p>
            <a:pPr defTabSz="820103" eaLnBrk="1" hangingPunct="1"/>
            <a:r>
              <a:rPr lang="en-US" sz="1600">
                <a:solidFill>
                  <a:srgbClr val="000000"/>
                </a:solidFill>
              </a:rPr>
              <a:t>B</a:t>
            </a:r>
          </a:p>
        </p:txBody>
      </p:sp>
      <p:sp>
        <p:nvSpPr>
          <p:cNvPr id="108621" name="TextBox 180"/>
          <p:cNvSpPr txBox="1">
            <a:spLocks noChangeArrowheads="1"/>
          </p:cNvSpPr>
          <p:nvPr/>
        </p:nvSpPr>
        <p:spPr bwMode="auto">
          <a:xfrm>
            <a:off x="5038152" y="2704820"/>
            <a:ext cx="411306" cy="329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1940" tIns="40968" rIns="81940" bIns="40968">
            <a:spAutoFit/>
          </a:bodyPr>
          <a:lstStyle>
            <a:lvl1pPr eaLnBrk="0" hangingPunct="0">
              <a:defRPr sz="2500">
                <a:solidFill>
                  <a:schemeClr val="tx1"/>
                </a:solidFill>
                <a:latin typeface="Arial" charset="0"/>
                <a:ea typeface="ＭＳ Ｐゴシック" charset="0"/>
                <a:cs typeface="ＭＳ Ｐゴシック" charset="0"/>
              </a:defRPr>
            </a:lvl1pPr>
            <a:lvl2pPr marL="37931725" indent="-37474525" eaLnBrk="0" hangingPunct="0">
              <a:defRPr sz="2500">
                <a:solidFill>
                  <a:schemeClr val="tx1"/>
                </a:solidFill>
                <a:latin typeface="Arial" charset="0"/>
                <a:ea typeface="ＭＳ Ｐゴシック" charset="0"/>
              </a:defRPr>
            </a:lvl2pPr>
            <a:lvl3pPr eaLnBrk="0" hangingPunct="0">
              <a:defRPr sz="2500">
                <a:solidFill>
                  <a:schemeClr val="tx1"/>
                </a:solidFill>
                <a:latin typeface="Arial" charset="0"/>
                <a:ea typeface="ＭＳ Ｐゴシック" charset="0"/>
              </a:defRPr>
            </a:lvl3pPr>
            <a:lvl4pPr eaLnBrk="0" hangingPunct="0">
              <a:defRPr sz="2500">
                <a:solidFill>
                  <a:schemeClr val="tx1"/>
                </a:solidFill>
                <a:latin typeface="Arial" charset="0"/>
                <a:ea typeface="ＭＳ Ｐゴシック" charset="0"/>
              </a:defRPr>
            </a:lvl4pPr>
            <a:lvl5pPr eaLnBrk="0" hangingPunct="0">
              <a:defRPr sz="2500">
                <a:solidFill>
                  <a:schemeClr val="tx1"/>
                </a:solidFill>
                <a:latin typeface="Arial" charset="0"/>
                <a:ea typeface="ＭＳ Ｐゴシック" charset="0"/>
              </a:defRPr>
            </a:lvl5pPr>
            <a:lvl6pPr marL="457200" eaLnBrk="0" fontAlgn="base" hangingPunct="0">
              <a:spcBef>
                <a:spcPct val="0"/>
              </a:spcBef>
              <a:spcAft>
                <a:spcPct val="0"/>
              </a:spcAft>
              <a:defRPr sz="2500">
                <a:solidFill>
                  <a:schemeClr val="tx1"/>
                </a:solidFill>
                <a:latin typeface="Arial" charset="0"/>
                <a:ea typeface="ＭＳ Ｐゴシック" charset="0"/>
              </a:defRPr>
            </a:lvl6pPr>
            <a:lvl7pPr marL="914400" eaLnBrk="0" fontAlgn="base" hangingPunct="0">
              <a:spcBef>
                <a:spcPct val="0"/>
              </a:spcBef>
              <a:spcAft>
                <a:spcPct val="0"/>
              </a:spcAft>
              <a:defRPr sz="2500">
                <a:solidFill>
                  <a:schemeClr val="tx1"/>
                </a:solidFill>
                <a:latin typeface="Arial" charset="0"/>
                <a:ea typeface="ＭＳ Ｐゴシック" charset="0"/>
              </a:defRPr>
            </a:lvl7pPr>
            <a:lvl8pPr marL="1371600" eaLnBrk="0" fontAlgn="base" hangingPunct="0">
              <a:spcBef>
                <a:spcPct val="0"/>
              </a:spcBef>
              <a:spcAft>
                <a:spcPct val="0"/>
              </a:spcAft>
              <a:defRPr sz="2500">
                <a:solidFill>
                  <a:schemeClr val="tx1"/>
                </a:solidFill>
                <a:latin typeface="Arial" charset="0"/>
                <a:ea typeface="ＭＳ Ｐゴシック" charset="0"/>
              </a:defRPr>
            </a:lvl8pPr>
            <a:lvl9pPr marL="1828800" eaLnBrk="0" fontAlgn="base" hangingPunct="0">
              <a:spcBef>
                <a:spcPct val="0"/>
              </a:spcBef>
              <a:spcAft>
                <a:spcPct val="0"/>
              </a:spcAft>
              <a:defRPr sz="2500">
                <a:solidFill>
                  <a:schemeClr val="tx1"/>
                </a:solidFill>
                <a:latin typeface="Arial" charset="0"/>
                <a:ea typeface="ＭＳ Ｐゴシック" charset="0"/>
              </a:defRPr>
            </a:lvl9pPr>
          </a:lstStyle>
          <a:p>
            <a:pPr defTabSz="820103" eaLnBrk="1" hangingPunct="1"/>
            <a:r>
              <a:rPr lang="en-US" sz="1600">
                <a:solidFill>
                  <a:srgbClr val="000000"/>
                </a:solidFill>
              </a:rPr>
              <a:t>C</a:t>
            </a:r>
          </a:p>
        </p:txBody>
      </p:sp>
      <p:sp>
        <p:nvSpPr>
          <p:cNvPr id="108622" name="TextBox 181"/>
          <p:cNvSpPr txBox="1">
            <a:spLocks noChangeArrowheads="1"/>
          </p:cNvSpPr>
          <p:nvPr/>
        </p:nvSpPr>
        <p:spPr bwMode="auto">
          <a:xfrm>
            <a:off x="5684695" y="2716026"/>
            <a:ext cx="404091" cy="329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1940" tIns="40968" rIns="81940" bIns="40968">
            <a:spAutoFit/>
          </a:bodyPr>
          <a:lstStyle>
            <a:lvl1pPr eaLnBrk="0" hangingPunct="0">
              <a:defRPr sz="2500">
                <a:solidFill>
                  <a:schemeClr val="tx1"/>
                </a:solidFill>
                <a:latin typeface="Arial" charset="0"/>
                <a:ea typeface="ＭＳ Ｐゴシック" charset="0"/>
                <a:cs typeface="ＭＳ Ｐゴシック" charset="0"/>
              </a:defRPr>
            </a:lvl1pPr>
            <a:lvl2pPr marL="37931725" indent="-37474525" eaLnBrk="0" hangingPunct="0">
              <a:defRPr sz="2500">
                <a:solidFill>
                  <a:schemeClr val="tx1"/>
                </a:solidFill>
                <a:latin typeface="Arial" charset="0"/>
                <a:ea typeface="ＭＳ Ｐゴシック" charset="0"/>
              </a:defRPr>
            </a:lvl2pPr>
            <a:lvl3pPr eaLnBrk="0" hangingPunct="0">
              <a:defRPr sz="2500">
                <a:solidFill>
                  <a:schemeClr val="tx1"/>
                </a:solidFill>
                <a:latin typeface="Arial" charset="0"/>
                <a:ea typeface="ＭＳ Ｐゴシック" charset="0"/>
              </a:defRPr>
            </a:lvl3pPr>
            <a:lvl4pPr eaLnBrk="0" hangingPunct="0">
              <a:defRPr sz="2500">
                <a:solidFill>
                  <a:schemeClr val="tx1"/>
                </a:solidFill>
                <a:latin typeface="Arial" charset="0"/>
                <a:ea typeface="ＭＳ Ｐゴシック" charset="0"/>
              </a:defRPr>
            </a:lvl4pPr>
            <a:lvl5pPr eaLnBrk="0" hangingPunct="0">
              <a:defRPr sz="2500">
                <a:solidFill>
                  <a:schemeClr val="tx1"/>
                </a:solidFill>
                <a:latin typeface="Arial" charset="0"/>
                <a:ea typeface="ＭＳ Ｐゴシック" charset="0"/>
              </a:defRPr>
            </a:lvl5pPr>
            <a:lvl6pPr marL="457200" eaLnBrk="0" fontAlgn="base" hangingPunct="0">
              <a:spcBef>
                <a:spcPct val="0"/>
              </a:spcBef>
              <a:spcAft>
                <a:spcPct val="0"/>
              </a:spcAft>
              <a:defRPr sz="2500">
                <a:solidFill>
                  <a:schemeClr val="tx1"/>
                </a:solidFill>
                <a:latin typeface="Arial" charset="0"/>
                <a:ea typeface="ＭＳ Ｐゴシック" charset="0"/>
              </a:defRPr>
            </a:lvl6pPr>
            <a:lvl7pPr marL="914400" eaLnBrk="0" fontAlgn="base" hangingPunct="0">
              <a:spcBef>
                <a:spcPct val="0"/>
              </a:spcBef>
              <a:spcAft>
                <a:spcPct val="0"/>
              </a:spcAft>
              <a:defRPr sz="2500">
                <a:solidFill>
                  <a:schemeClr val="tx1"/>
                </a:solidFill>
                <a:latin typeface="Arial" charset="0"/>
                <a:ea typeface="ＭＳ Ｐゴシック" charset="0"/>
              </a:defRPr>
            </a:lvl7pPr>
            <a:lvl8pPr marL="1371600" eaLnBrk="0" fontAlgn="base" hangingPunct="0">
              <a:spcBef>
                <a:spcPct val="0"/>
              </a:spcBef>
              <a:spcAft>
                <a:spcPct val="0"/>
              </a:spcAft>
              <a:defRPr sz="2500">
                <a:solidFill>
                  <a:schemeClr val="tx1"/>
                </a:solidFill>
                <a:latin typeface="Arial" charset="0"/>
                <a:ea typeface="ＭＳ Ｐゴシック" charset="0"/>
              </a:defRPr>
            </a:lvl8pPr>
            <a:lvl9pPr marL="1828800" eaLnBrk="0" fontAlgn="base" hangingPunct="0">
              <a:spcBef>
                <a:spcPct val="0"/>
              </a:spcBef>
              <a:spcAft>
                <a:spcPct val="0"/>
              </a:spcAft>
              <a:defRPr sz="2500">
                <a:solidFill>
                  <a:schemeClr val="tx1"/>
                </a:solidFill>
                <a:latin typeface="Arial" charset="0"/>
                <a:ea typeface="ＭＳ Ｐゴシック" charset="0"/>
              </a:defRPr>
            </a:lvl9pPr>
          </a:lstStyle>
          <a:p>
            <a:pPr defTabSz="820103" eaLnBrk="1" hangingPunct="1"/>
            <a:r>
              <a:rPr lang="en-US" sz="1600">
                <a:solidFill>
                  <a:srgbClr val="000000"/>
                </a:solidFill>
              </a:rPr>
              <a:t>D</a:t>
            </a:r>
          </a:p>
        </p:txBody>
      </p:sp>
      <p:cxnSp>
        <p:nvCxnSpPr>
          <p:cNvPr id="183" name="Straight Connector 182"/>
          <p:cNvCxnSpPr/>
          <p:nvPr/>
        </p:nvCxnSpPr>
        <p:spPr bwMode="auto">
          <a:xfrm>
            <a:off x="3817216" y="3529854"/>
            <a:ext cx="235238" cy="217114"/>
          </a:xfrm>
          <a:prstGeom prst="line">
            <a:avLst/>
          </a:prstGeom>
          <a:ln>
            <a:headEnd type="none" w="med" len="med"/>
            <a:tailEnd type="none" w="med" len="med"/>
          </a:ln>
        </p:spPr>
        <p:style>
          <a:lnRef idx="1">
            <a:schemeClr val="accent4"/>
          </a:lnRef>
          <a:fillRef idx="0">
            <a:schemeClr val="accent4"/>
          </a:fillRef>
          <a:effectRef idx="0">
            <a:schemeClr val="accent4"/>
          </a:effectRef>
          <a:fontRef idx="minor">
            <a:schemeClr val="tx1"/>
          </a:fontRef>
        </p:style>
      </p:cxnSp>
      <p:cxnSp>
        <p:nvCxnSpPr>
          <p:cNvPr id="108624" name="Straight Connector 183"/>
          <p:cNvCxnSpPr>
            <a:cxnSpLocks noChangeShapeType="1"/>
            <a:stCxn id="108640" idx="0"/>
            <a:endCxn id="108639" idx="4"/>
          </p:cNvCxnSpPr>
          <p:nvPr/>
        </p:nvCxnSpPr>
        <p:spPr bwMode="auto">
          <a:xfrm rot="-5400000" flipH="1" flipV="1">
            <a:off x="3492903" y="3268450"/>
            <a:ext cx="645739" cy="1154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108625" name="Straight Connector 184"/>
          <p:cNvCxnSpPr>
            <a:cxnSpLocks noChangeShapeType="1"/>
          </p:cNvCxnSpPr>
          <p:nvPr/>
        </p:nvCxnSpPr>
        <p:spPr bwMode="auto">
          <a:xfrm rot="16200000" flipH="1">
            <a:off x="3594203" y="2802447"/>
            <a:ext cx="235324" cy="21936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108626" name="Straight Connector 185"/>
          <p:cNvCxnSpPr>
            <a:cxnSpLocks noChangeShapeType="1"/>
          </p:cNvCxnSpPr>
          <p:nvPr/>
        </p:nvCxnSpPr>
        <p:spPr bwMode="auto">
          <a:xfrm rot="10800000" flipV="1">
            <a:off x="3521364" y="3525653"/>
            <a:ext cx="295853" cy="23252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187" name="Straight Connector 186"/>
          <p:cNvCxnSpPr/>
          <p:nvPr/>
        </p:nvCxnSpPr>
        <p:spPr bwMode="auto">
          <a:xfrm rot="5400000">
            <a:off x="3804233" y="2807459"/>
            <a:ext cx="238125" cy="212147"/>
          </a:xfrm>
          <a:prstGeom prst="line">
            <a:avLst/>
          </a:prstGeom>
          <a:ln>
            <a:headEnd type="none" w="med" len="med"/>
            <a:tailEnd type="none" w="med" len="med"/>
          </a:ln>
        </p:spPr>
        <p:style>
          <a:lnRef idx="1">
            <a:schemeClr val="accent4"/>
          </a:lnRef>
          <a:fillRef idx="0">
            <a:schemeClr val="accent4"/>
          </a:fillRef>
          <a:effectRef idx="0">
            <a:schemeClr val="accent4"/>
          </a:effectRef>
          <a:fontRef idx="minor">
            <a:schemeClr val="tx1"/>
          </a:fontRef>
        </p:style>
      </p:cxnSp>
      <p:sp>
        <p:nvSpPr>
          <p:cNvPr id="108628" name="TextBox 187"/>
          <p:cNvSpPr txBox="1">
            <a:spLocks noChangeArrowheads="1"/>
          </p:cNvSpPr>
          <p:nvPr/>
        </p:nvSpPr>
        <p:spPr bwMode="auto">
          <a:xfrm>
            <a:off x="3348185" y="3668529"/>
            <a:ext cx="306545" cy="328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1940" tIns="40968" rIns="81940" bIns="40968">
            <a:spAutoFit/>
          </a:bodyPr>
          <a:lstStyle>
            <a:lvl1pPr eaLnBrk="0" hangingPunct="0">
              <a:defRPr sz="2500">
                <a:solidFill>
                  <a:schemeClr val="tx1"/>
                </a:solidFill>
                <a:latin typeface="Arial" charset="0"/>
                <a:ea typeface="ＭＳ Ｐゴシック" charset="0"/>
                <a:cs typeface="ＭＳ Ｐゴシック" charset="0"/>
              </a:defRPr>
            </a:lvl1pPr>
            <a:lvl2pPr marL="37931725" indent="-37474525" eaLnBrk="0" hangingPunct="0">
              <a:defRPr sz="2500">
                <a:solidFill>
                  <a:schemeClr val="tx1"/>
                </a:solidFill>
                <a:latin typeface="Arial" charset="0"/>
                <a:ea typeface="ＭＳ Ｐゴシック" charset="0"/>
              </a:defRPr>
            </a:lvl2pPr>
            <a:lvl3pPr eaLnBrk="0" hangingPunct="0">
              <a:defRPr sz="2500">
                <a:solidFill>
                  <a:schemeClr val="tx1"/>
                </a:solidFill>
                <a:latin typeface="Arial" charset="0"/>
                <a:ea typeface="ＭＳ Ｐゴシック" charset="0"/>
              </a:defRPr>
            </a:lvl3pPr>
            <a:lvl4pPr eaLnBrk="0" hangingPunct="0">
              <a:defRPr sz="2500">
                <a:solidFill>
                  <a:schemeClr val="tx1"/>
                </a:solidFill>
                <a:latin typeface="Arial" charset="0"/>
                <a:ea typeface="ＭＳ Ｐゴシック" charset="0"/>
              </a:defRPr>
            </a:lvl4pPr>
            <a:lvl5pPr eaLnBrk="0" hangingPunct="0">
              <a:defRPr sz="2500">
                <a:solidFill>
                  <a:schemeClr val="tx1"/>
                </a:solidFill>
                <a:latin typeface="Arial" charset="0"/>
                <a:ea typeface="ＭＳ Ｐゴシック" charset="0"/>
              </a:defRPr>
            </a:lvl5pPr>
            <a:lvl6pPr marL="457200" eaLnBrk="0" fontAlgn="base" hangingPunct="0">
              <a:spcBef>
                <a:spcPct val="0"/>
              </a:spcBef>
              <a:spcAft>
                <a:spcPct val="0"/>
              </a:spcAft>
              <a:defRPr sz="2500">
                <a:solidFill>
                  <a:schemeClr val="tx1"/>
                </a:solidFill>
                <a:latin typeface="Arial" charset="0"/>
                <a:ea typeface="ＭＳ Ｐゴシック" charset="0"/>
              </a:defRPr>
            </a:lvl6pPr>
            <a:lvl7pPr marL="914400" eaLnBrk="0" fontAlgn="base" hangingPunct="0">
              <a:spcBef>
                <a:spcPct val="0"/>
              </a:spcBef>
              <a:spcAft>
                <a:spcPct val="0"/>
              </a:spcAft>
              <a:defRPr sz="2500">
                <a:solidFill>
                  <a:schemeClr val="tx1"/>
                </a:solidFill>
                <a:latin typeface="Arial" charset="0"/>
                <a:ea typeface="ＭＳ Ｐゴシック" charset="0"/>
              </a:defRPr>
            </a:lvl7pPr>
            <a:lvl8pPr marL="1371600" eaLnBrk="0" fontAlgn="base" hangingPunct="0">
              <a:spcBef>
                <a:spcPct val="0"/>
              </a:spcBef>
              <a:spcAft>
                <a:spcPct val="0"/>
              </a:spcAft>
              <a:defRPr sz="2500">
                <a:solidFill>
                  <a:schemeClr val="tx1"/>
                </a:solidFill>
                <a:latin typeface="Arial" charset="0"/>
                <a:ea typeface="ＭＳ Ｐゴシック" charset="0"/>
              </a:defRPr>
            </a:lvl8pPr>
            <a:lvl9pPr marL="1828800" eaLnBrk="0" fontAlgn="base" hangingPunct="0">
              <a:spcBef>
                <a:spcPct val="0"/>
              </a:spcBef>
              <a:spcAft>
                <a:spcPct val="0"/>
              </a:spcAft>
              <a:defRPr sz="2500">
                <a:solidFill>
                  <a:schemeClr val="tx1"/>
                </a:solidFill>
                <a:latin typeface="Arial" charset="0"/>
                <a:ea typeface="ＭＳ Ｐゴシック" charset="0"/>
              </a:defRPr>
            </a:lvl9pPr>
          </a:lstStyle>
          <a:p>
            <a:pPr defTabSz="820103" eaLnBrk="1" hangingPunct="1"/>
            <a:r>
              <a:rPr lang="en-US" sz="1600">
                <a:solidFill>
                  <a:srgbClr val="000000"/>
                </a:solidFill>
              </a:rPr>
              <a:t>A</a:t>
            </a:r>
          </a:p>
        </p:txBody>
      </p:sp>
      <p:sp>
        <p:nvSpPr>
          <p:cNvPr id="108629" name="TextBox 188"/>
          <p:cNvSpPr txBox="1">
            <a:spLocks noChangeArrowheads="1"/>
          </p:cNvSpPr>
          <p:nvPr/>
        </p:nvSpPr>
        <p:spPr bwMode="auto">
          <a:xfrm>
            <a:off x="3971638" y="3657324"/>
            <a:ext cx="313658" cy="328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1940" tIns="40968" rIns="81940" bIns="40968">
            <a:spAutoFit/>
          </a:bodyPr>
          <a:lstStyle>
            <a:lvl1pPr eaLnBrk="0" hangingPunct="0">
              <a:defRPr sz="2500">
                <a:solidFill>
                  <a:schemeClr val="tx1"/>
                </a:solidFill>
                <a:latin typeface="Arial" charset="0"/>
                <a:ea typeface="ＭＳ Ｐゴシック" charset="0"/>
                <a:cs typeface="ＭＳ Ｐゴシック" charset="0"/>
              </a:defRPr>
            </a:lvl1pPr>
            <a:lvl2pPr marL="37931725" indent="-37474525" eaLnBrk="0" hangingPunct="0">
              <a:defRPr sz="2500">
                <a:solidFill>
                  <a:schemeClr val="tx1"/>
                </a:solidFill>
                <a:latin typeface="Arial" charset="0"/>
                <a:ea typeface="ＭＳ Ｐゴシック" charset="0"/>
              </a:defRPr>
            </a:lvl2pPr>
            <a:lvl3pPr eaLnBrk="0" hangingPunct="0">
              <a:defRPr sz="2500">
                <a:solidFill>
                  <a:schemeClr val="tx1"/>
                </a:solidFill>
                <a:latin typeface="Arial" charset="0"/>
                <a:ea typeface="ＭＳ Ｐゴシック" charset="0"/>
              </a:defRPr>
            </a:lvl3pPr>
            <a:lvl4pPr eaLnBrk="0" hangingPunct="0">
              <a:defRPr sz="2500">
                <a:solidFill>
                  <a:schemeClr val="tx1"/>
                </a:solidFill>
                <a:latin typeface="Arial" charset="0"/>
                <a:ea typeface="ＭＳ Ｐゴシック" charset="0"/>
              </a:defRPr>
            </a:lvl4pPr>
            <a:lvl5pPr eaLnBrk="0" hangingPunct="0">
              <a:defRPr sz="2500">
                <a:solidFill>
                  <a:schemeClr val="tx1"/>
                </a:solidFill>
                <a:latin typeface="Arial" charset="0"/>
                <a:ea typeface="ＭＳ Ｐゴシック" charset="0"/>
              </a:defRPr>
            </a:lvl5pPr>
            <a:lvl6pPr marL="457200" eaLnBrk="0" fontAlgn="base" hangingPunct="0">
              <a:spcBef>
                <a:spcPct val="0"/>
              </a:spcBef>
              <a:spcAft>
                <a:spcPct val="0"/>
              </a:spcAft>
              <a:defRPr sz="2500">
                <a:solidFill>
                  <a:schemeClr val="tx1"/>
                </a:solidFill>
                <a:latin typeface="Arial" charset="0"/>
                <a:ea typeface="ＭＳ Ｐゴシック" charset="0"/>
              </a:defRPr>
            </a:lvl6pPr>
            <a:lvl7pPr marL="914400" eaLnBrk="0" fontAlgn="base" hangingPunct="0">
              <a:spcBef>
                <a:spcPct val="0"/>
              </a:spcBef>
              <a:spcAft>
                <a:spcPct val="0"/>
              </a:spcAft>
              <a:defRPr sz="2500">
                <a:solidFill>
                  <a:schemeClr val="tx1"/>
                </a:solidFill>
                <a:latin typeface="Arial" charset="0"/>
                <a:ea typeface="ＭＳ Ｐゴシック" charset="0"/>
              </a:defRPr>
            </a:lvl7pPr>
            <a:lvl8pPr marL="1371600" eaLnBrk="0" fontAlgn="base" hangingPunct="0">
              <a:spcBef>
                <a:spcPct val="0"/>
              </a:spcBef>
              <a:spcAft>
                <a:spcPct val="0"/>
              </a:spcAft>
              <a:defRPr sz="2500">
                <a:solidFill>
                  <a:schemeClr val="tx1"/>
                </a:solidFill>
                <a:latin typeface="Arial" charset="0"/>
                <a:ea typeface="ＭＳ Ｐゴシック" charset="0"/>
              </a:defRPr>
            </a:lvl8pPr>
            <a:lvl9pPr marL="1828800" eaLnBrk="0" fontAlgn="base" hangingPunct="0">
              <a:spcBef>
                <a:spcPct val="0"/>
              </a:spcBef>
              <a:spcAft>
                <a:spcPct val="0"/>
              </a:spcAft>
              <a:defRPr sz="2500">
                <a:solidFill>
                  <a:schemeClr val="tx1"/>
                </a:solidFill>
                <a:latin typeface="Arial" charset="0"/>
                <a:ea typeface="ＭＳ Ｐゴシック" charset="0"/>
              </a:defRPr>
            </a:lvl9pPr>
          </a:lstStyle>
          <a:p>
            <a:pPr defTabSz="820103" eaLnBrk="1" hangingPunct="1"/>
            <a:r>
              <a:rPr lang="en-US" sz="1600">
                <a:solidFill>
                  <a:srgbClr val="000000"/>
                </a:solidFill>
              </a:rPr>
              <a:t>B</a:t>
            </a:r>
          </a:p>
        </p:txBody>
      </p:sp>
      <p:sp>
        <p:nvSpPr>
          <p:cNvPr id="108630" name="TextBox 189"/>
          <p:cNvSpPr txBox="1">
            <a:spLocks noChangeArrowheads="1"/>
          </p:cNvSpPr>
          <p:nvPr/>
        </p:nvSpPr>
        <p:spPr bwMode="auto">
          <a:xfrm>
            <a:off x="3348182" y="2514320"/>
            <a:ext cx="307398" cy="329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1940" tIns="40968" rIns="81940" bIns="40968">
            <a:spAutoFit/>
          </a:bodyPr>
          <a:lstStyle>
            <a:lvl1pPr eaLnBrk="0" hangingPunct="0">
              <a:defRPr sz="2500">
                <a:solidFill>
                  <a:schemeClr val="tx1"/>
                </a:solidFill>
                <a:latin typeface="Arial" charset="0"/>
                <a:ea typeface="ＭＳ Ｐゴシック" charset="0"/>
                <a:cs typeface="ＭＳ Ｐゴシック" charset="0"/>
              </a:defRPr>
            </a:lvl1pPr>
            <a:lvl2pPr marL="37931725" indent="-37474525" eaLnBrk="0" hangingPunct="0">
              <a:defRPr sz="2500">
                <a:solidFill>
                  <a:schemeClr val="tx1"/>
                </a:solidFill>
                <a:latin typeface="Arial" charset="0"/>
                <a:ea typeface="ＭＳ Ｐゴシック" charset="0"/>
              </a:defRPr>
            </a:lvl2pPr>
            <a:lvl3pPr eaLnBrk="0" hangingPunct="0">
              <a:defRPr sz="2500">
                <a:solidFill>
                  <a:schemeClr val="tx1"/>
                </a:solidFill>
                <a:latin typeface="Arial" charset="0"/>
                <a:ea typeface="ＭＳ Ｐゴシック" charset="0"/>
              </a:defRPr>
            </a:lvl3pPr>
            <a:lvl4pPr eaLnBrk="0" hangingPunct="0">
              <a:defRPr sz="2500">
                <a:solidFill>
                  <a:schemeClr val="tx1"/>
                </a:solidFill>
                <a:latin typeface="Arial" charset="0"/>
                <a:ea typeface="ＭＳ Ｐゴシック" charset="0"/>
              </a:defRPr>
            </a:lvl4pPr>
            <a:lvl5pPr eaLnBrk="0" hangingPunct="0">
              <a:defRPr sz="2500">
                <a:solidFill>
                  <a:schemeClr val="tx1"/>
                </a:solidFill>
                <a:latin typeface="Arial" charset="0"/>
                <a:ea typeface="ＭＳ Ｐゴシック" charset="0"/>
              </a:defRPr>
            </a:lvl5pPr>
            <a:lvl6pPr marL="457200" eaLnBrk="0" fontAlgn="base" hangingPunct="0">
              <a:spcBef>
                <a:spcPct val="0"/>
              </a:spcBef>
              <a:spcAft>
                <a:spcPct val="0"/>
              </a:spcAft>
              <a:defRPr sz="2500">
                <a:solidFill>
                  <a:schemeClr val="tx1"/>
                </a:solidFill>
                <a:latin typeface="Arial" charset="0"/>
                <a:ea typeface="ＭＳ Ｐゴシック" charset="0"/>
              </a:defRPr>
            </a:lvl6pPr>
            <a:lvl7pPr marL="914400" eaLnBrk="0" fontAlgn="base" hangingPunct="0">
              <a:spcBef>
                <a:spcPct val="0"/>
              </a:spcBef>
              <a:spcAft>
                <a:spcPct val="0"/>
              </a:spcAft>
              <a:defRPr sz="2500">
                <a:solidFill>
                  <a:schemeClr val="tx1"/>
                </a:solidFill>
                <a:latin typeface="Arial" charset="0"/>
                <a:ea typeface="ＭＳ Ｐゴシック" charset="0"/>
              </a:defRPr>
            </a:lvl7pPr>
            <a:lvl8pPr marL="1371600" eaLnBrk="0" fontAlgn="base" hangingPunct="0">
              <a:spcBef>
                <a:spcPct val="0"/>
              </a:spcBef>
              <a:spcAft>
                <a:spcPct val="0"/>
              </a:spcAft>
              <a:defRPr sz="2500">
                <a:solidFill>
                  <a:schemeClr val="tx1"/>
                </a:solidFill>
                <a:latin typeface="Arial" charset="0"/>
                <a:ea typeface="ＭＳ Ｐゴシック" charset="0"/>
              </a:defRPr>
            </a:lvl8pPr>
            <a:lvl9pPr marL="1828800" eaLnBrk="0" fontAlgn="base" hangingPunct="0">
              <a:spcBef>
                <a:spcPct val="0"/>
              </a:spcBef>
              <a:spcAft>
                <a:spcPct val="0"/>
              </a:spcAft>
              <a:defRPr sz="2500">
                <a:solidFill>
                  <a:schemeClr val="tx1"/>
                </a:solidFill>
                <a:latin typeface="Arial" charset="0"/>
                <a:ea typeface="ＭＳ Ｐゴシック" charset="0"/>
              </a:defRPr>
            </a:lvl9pPr>
          </a:lstStyle>
          <a:p>
            <a:pPr defTabSz="820103" eaLnBrk="1" hangingPunct="1"/>
            <a:r>
              <a:rPr lang="en-US" sz="1600">
                <a:solidFill>
                  <a:srgbClr val="000000"/>
                </a:solidFill>
              </a:rPr>
              <a:t>C</a:t>
            </a:r>
          </a:p>
        </p:txBody>
      </p:sp>
      <p:sp>
        <p:nvSpPr>
          <p:cNvPr id="108631" name="TextBox 190"/>
          <p:cNvSpPr txBox="1">
            <a:spLocks noChangeArrowheads="1"/>
          </p:cNvSpPr>
          <p:nvPr/>
        </p:nvSpPr>
        <p:spPr bwMode="auto">
          <a:xfrm>
            <a:off x="3994727" y="2525526"/>
            <a:ext cx="404091" cy="329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1940" tIns="40968" rIns="81940" bIns="40968">
            <a:spAutoFit/>
          </a:bodyPr>
          <a:lstStyle>
            <a:lvl1pPr eaLnBrk="0" hangingPunct="0">
              <a:defRPr sz="2500">
                <a:solidFill>
                  <a:schemeClr val="tx1"/>
                </a:solidFill>
                <a:latin typeface="Arial" charset="0"/>
                <a:ea typeface="ＭＳ Ｐゴシック" charset="0"/>
                <a:cs typeface="ＭＳ Ｐゴシック" charset="0"/>
              </a:defRPr>
            </a:lvl1pPr>
            <a:lvl2pPr marL="37931725" indent="-37474525" eaLnBrk="0" hangingPunct="0">
              <a:defRPr sz="2500">
                <a:solidFill>
                  <a:schemeClr val="tx1"/>
                </a:solidFill>
                <a:latin typeface="Arial" charset="0"/>
                <a:ea typeface="ＭＳ Ｐゴシック" charset="0"/>
              </a:defRPr>
            </a:lvl2pPr>
            <a:lvl3pPr eaLnBrk="0" hangingPunct="0">
              <a:defRPr sz="2500">
                <a:solidFill>
                  <a:schemeClr val="tx1"/>
                </a:solidFill>
                <a:latin typeface="Arial" charset="0"/>
                <a:ea typeface="ＭＳ Ｐゴシック" charset="0"/>
              </a:defRPr>
            </a:lvl3pPr>
            <a:lvl4pPr eaLnBrk="0" hangingPunct="0">
              <a:defRPr sz="2500">
                <a:solidFill>
                  <a:schemeClr val="tx1"/>
                </a:solidFill>
                <a:latin typeface="Arial" charset="0"/>
                <a:ea typeface="ＭＳ Ｐゴシック" charset="0"/>
              </a:defRPr>
            </a:lvl4pPr>
            <a:lvl5pPr eaLnBrk="0" hangingPunct="0">
              <a:defRPr sz="2500">
                <a:solidFill>
                  <a:schemeClr val="tx1"/>
                </a:solidFill>
                <a:latin typeface="Arial" charset="0"/>
                <a:ea typeface="ＭＳ Ｐゴシック" charset="0"/>
              </a:defRPr>
            </a:lvl5pPr>
            <a:lvl6pPr marL="457200" eaLnBrk="0" fontAlgn="base" hangingPunct="0">
              <a:spcBef>
                <a:spcPct val="0"/>
              </a:spcBef>
              <a:spcAft>
                <a:spcPct val="0"/>
              </a:spcAft>
              <a:defRPr sz="2500">
                <a:solidFill>
                  <a:schemeClr val="tx1"/>
                </a:solidFill>
                <a:latin typeface="Arial" charset="0"/>
                <a:ea typeface="ＭＳ Ｐゴシック" charset="0"/>
              </a:defRPr>
            </a:lvl6pPr>
            <a:lvl7pPr marL="914400" eaLnBrk="0" fontAlgn="base" hangingPunct="0">
              <a:spcBef>
                <a:spcPct val="0"/>
              </a:spcBef>
              <a:spcAft>
                <a:spcPct val="0"/>
              </a:spcAft>
              <a:defRPr sz="2500">
                <a:solidFill>
                  <a:schemeClr val="tx1"/>
                </a:solidFill>
                <a:latin typeface="Arial" charset="0"/>
                <a:ea typeface="ＭＳ Ｐゴシック" charset="0"/>
              </a:defRPr>
            </a:lvl7pPr>
            <a:lvl8pPr marL="1371600" eaLnBrk="0" fontAlgn="base" hangingPunct="0">
              <a:spcBef>
                <a:spcPct val="0"/>
              </a:spcBef>
              <a:spcAft>
                <a:spcPct val="0"/>
              </a:spcAft>
              <a:defRPr sz="2500">
                <a:solidFill>
                  <a:schemeClr val="tx1"/>
                </a:solidFill>
                <a:latin typeface="Arial" charset="0"/>
                <a:ea typeface="ＭＳ Ｐゴシック" charset="0"/>
              </a:defRPr>
            </a:lvl8pPr>
            <a:lvl9pPr marL="1828800" eaLnBrk="0" fontAlgn="base" hangingPunct="0">
              <a:spcBef>
                <a:spcPct val="0"/>
              </a:spcBef>
              <a:spcAft>
                <a:spcPct val="0"/>
              </a:spcAft>
              <a:defRPr sz="2500">
                <a:solidFill>
                  <a:schemeClr val="tx1"/>
                </a:solidFill>
                <a:latin typeface="Arial" charset="0"/>
                <a:ea typeface="ＭＳ Ｐゴシック" charset="0"/>
              </a:defRPr>
            </a:lvl9pPr>
          </a:lstStyle>
          <a:p>
            <a:pPr defTabSz="820103" eaLnBrk="1" hangingPunct="1"/>
            <a:r>
              <a:rPr lang="en-US" sz="1600">
                <a:solidFill>
                  <a:srgbClr val="000000"/>
                </a:solidFill>
              </a:rPr>
              <a:t>D</a:t>
            </a:r>
          </a:p>
        </p:txBody>
      </p:sp>
      <p:cxnSp>
        <p:nvCxnSpPr>
          <p:cNvPr id="192" name="Straight Connector 191"/>
          <p:cNvCxnSpPr/>
          <p:nvPr/>
        </p:nvCxnSpPr>
        <p:spPr bwMode="auto">
          <a:xfrm>
            <a:off x="3447762" y="3279122"/>
            <a:ext cx="346364" cy="1400"/>
          </a:xfrm>
          <a:prstGeom prst="line">
            <a:avLst/>
          </a:prstGeom>
          <a:ln>
            <a:headEnd type="none" w="med" len="med"/>
            <a:tailEnd type="none" w="med" len="med"/>
          </a:ln>
        </p:spPr>
        <p:style>
          <a:lnRef idx="1">
            <a:schemeClr val="accent4"/>
          </a:lnRef>
          <a:fillRef idx="0">
            <a:schemeClr val="accent4"/>
          </a:fillRef>
          <a:effectRef idx="0">
            <a:schemeClr val="accent4"/>
          </a:effectRef>
          <a:fontRef idx="minor">
            <a:schemeClr val="tx1"/>
          </a:fontRef>
        </p:style>
      </p:cxnSp>
      <p:cxnSp>
        <p:nvCxnSpPr>
          <p:cNvPr id="108633" name="Straight Connector 192"/>
          <p:cNvCxnSpPr>
            <a:cxnSpLocks noChangeShapeType="1"/>
          </p:cNvCxnSpPr>
          <p:nvPr/>
        </p:nvCxnSpPr>
        <p:spPr bwMode="auto">
          <a:xfrm flipV="1">
            <a:off x="5160818" y="3421997"/>
            <a:ext cx="318944" cy="2241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194" name="Straight Connector 193"/>
          <p:cNvCxnSpPr/>
          <p:nvPr/>
        </p:nvCxnSpPr>
        <p:spPr bwMode="auto">
          <a:xfrm>
            <a:off x="5502853" y="3671328"/>
            <a:ext cx="346364" cy="1400"/>
          </a:xfrm>
          <a:prstGeom prst="line">
            <a:avLst/>
          </a:prstGeom>
          <a:ln>
            <a:headEnd type="none" w="med" len="med"/>
            <a:tailEnd type="none" w="med" len="med"/>
          </a:ln>
        </p:spPr>
        <p:style>
          <a:lnRef idx="1">
            <a:schemeClr val="accent4"/>
          </a:lnRef>
          <a:fillRef idx="0">
            <a:schemeClr val="accent4"/>
          </a:fillRef>
          <a:effectRef idx="0">
            <a:schemeClr val="accent4"/>
          </a:effectRef>
          <a:fontRef idx="minor">
            <a:schemeClr val="tx1"/>
          </a:fontRef>
        </p:style>
      </p:cxnSp>
      <p:cxnSp>
        <p:nvCxnSpPr>
          <p:cNvPr id="195" name="Straight Connector 194"/>
          <p:cNvCxnSpPr/>
          <p:nvPr/>
        </p:nvCxnSpPr>
        <p:spPr bwMode="auto">
          <a:xfrm rot="10800000">
            <a:off x="5465331" y="3193676"/>
            <a:ext cx="430068" cy="33618"/>
          </a:xfrm>
          <a:prstGeom prst="line">
            <a:avLst/>
          </a:prstGeom>
          <a:ln>
            <a:headEnd type="none" w="med" len="med"/>
            <a:tailEnd type="none" w="med" len="med"/>
          </a:ln>
        </p:spPr>
        <p:style>
          <a:lnRef idx="1">
            <a:schemeClr val="accent4"/>
          </a:lnRef>
          <a:fillRef idx="0">
            <a:schemeClr val="accent4"/>
          </a:fillRef>
          <a:effectRef idx="0">
            <a:schemeClr val="accent4"/>
          </a:effectRef>
          <a:fontRef idx="minor">
            <a:schemeClr val="tx1"/>
          </a:fontRef>
        </p:style>
      </p:cxnSp>
      <p:cxnSp>
        <p:nvCxnSpPr>
          <p:cNvPr id="108636" name="Straight Connector 195"/>
          <p:cNvCxnSpPr>
            <a:cxnSpLocks noChangeShapeType="1"/>
          </p:cNvCxnSpPr>
          <p:nvPr/>
        </p:nvCxnSpPr>
        <p:spPr bwMode="auto">
          <a:xfrm flipV="1">
            <a:off x="5557694" y="3108232"/>
            <a:ext cx="383886" cy="6723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sp>
        <p:nvSpPr>
          <p:cNvPr id="108637" name="Oval 196"/>
          <p:cNvSpPr>
            <a:spLocks noChangeArrowheads="1"/>
          </p:cNvSpPr>
          <p:nvPr/>
        </p:nvSpPr>
        <p:spPr bwMode="auto">
          <a:xfrm>
            <a:off x="2270128" y="3458417"/>
            <a:ext cx="138545" cy="134471"/>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81940" tIns="40968" rIns="81940" bIns="40968"/>
          <a:lstStyle/>
          <a:p>
            <a:pPr defTabSz="818582"/>
            <a:endParaRPr lang="en-US">
              <a:solidFill>
                <a:srgbClr val="000000"/>
              </a:solidFill>
              <a:latin typeface="Arial" charset="0"/>
              <a:ea typeface="ＭＳ Ｐゴシック" charset="0"/>
              <a:cs typeface="ＭＳ Ｐゴシック" charset="0"/>
            </a:endParaRPr>
          </a:p>
        </p:txBody>
      </p:sp>
      <p:sp>
        <p:nvSpPr>
          <p:cNvPr id="108638" name="Oval 197"/>
          <p:cNvSpPr>
            <a:spLocks noChangeArrowheads="1"/>
          </p:cNvSpPr>
          <p:nvPr/>
        </p:nvSpPr>
        <p:spPr bwMode="auto">
          <a:xfrm>
            <a:off x="2281671" y="3122239"/>
            <a:ext cx="138545" cy="134471"/>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81940" tIns="40968" rIns="81940" bIns="40968"/>
          <a:lstStyle/>
          <a:p>
            <a:pPr defTabSz="818582"/>
            <a:endParaRPr lang="en-US">
              <a:solidFill>
                <a:srgbClr val="000000"/>
              </a:solidFill>
              <a:latin typeface="Arial" charset="0"/>
              <a:ea typeface="ＭＳ Ｐゴシック" charset="0"/>
              <a:cs typeface="ＭＳ Ｐゴシック" charset="0"/>
            </a:endParaRPr>
          </a:p>
        </p:txBody>
      </p:sp>
      <p:sp>
        <p:nvSpPr>
          <p:cNvPr id="108639" name="Oval 198"/>
          <p:cNvSpPr>
            <a:spLocks noChangeArrowheads="1"/>
          </p:cNvSpPr>
          <p:nvPr/>
        </p:nvSpPr>
        <p:spPr bwMode="auto">
          <a:xfrm>
            <a:off x="3740728" y="3462617"/>
            <a:ext cx="138545" cy="134471"/>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81940" tIns="40968" rIns="81940" bIns="40968"/>
          <a:lstStyle/>
          <a:p>
            <a:pPr defTabSz="818582"/>
            <a:endParaRPr lang="en-US">
              <a:solidFill>
                <a:srgbClr val="000000"/>
              </a:solidFill>
              <a:latin typeface="Arial" charset="0"/>
              <a:ea typeface="ＭＳ Ｐゴシック" charset="0"/>
              <a:cs typeface="ＭＳ Ｐゴシック" charset="0"/>
            </a:endParaRPr>
          </a:p>
        </p:txBody>
      </p:sp>
      <p:sp>
        <p:nvSpPr>
          <p:cNvPr id="108640" name="Oval 199"/>
          <p:cNvSpPr>
            <a:spLocks noChangeArrowheads="1"/>
          </p:cNvSpPr>
          <p:nvPr/>
        </p:nvSpPr>
        <p:spPr bwMode="auto">
          <a:xfrm>
            <a:off x="3752278" y="2951350"/>
            <a:ext cx="138545" cy="134471"/>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81940" tIns="40968" rIns="81940" bIns="40968"/>
          <a:lstStyle/>
          <a:p>
            <a:pPr defTabSz="818582"/>
            <a:endParaRPr lang="en-US">
              <a:solidFill>
                <a:srgbClr val="000000"/>
              </a:solidFill>
              <a:latin typeface="Arial" charset="0"/>
              <a:ea typeface="ＭＳ Ｐゴシック" charset="0"/>
              <a:cs typeface="ＭＳ Ｐゴシック" charset="0"/>
            </a:endParaRPr>
          </a:p>
        </p:txBody>
      </p:sp>
      <p:sp>
        <p:nvSpPr>
          <p:cNvPr id="108641" name="Oval 200"/>
          <p:cNvSpPr>
            <a:spLocks noChangeArrowheads="1"/>
          </p:cNvSpPr>
          <p:nvPr/>
        </p:nvSpPr>
        <p:spPr bwMode="auto">
          <a:xfrm>
            <a:off x="5430698" y="3111033"/>
            <a:ext cx="138545" cy="134471"/>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81940" tIns="40968" rIns="81940" bIns="40968"/>
          <a:lstStyle/>
          <a:p>
            <a:pPr defTabSz="818582"/>
            <a:endParaRPr lang="en-US">
              <a:solidFill>
                <a:srgbClr val="000000"/>
              </a:solidFill>
              <a:latin typeface="Arial" charset="0"/>
              <a:ea typeface="ＭＳ Ｐゴシック" charset="0"/>
              <a:cs typeface="ＭＳ Ｐゴシック" charset="0"/>
            </a:endParaRPr>
          </a:p>
        </p:txBody>
      </p:sp>
      <p:sp>
        <p:nvSpPr>
          <p:cNvPr id="108642" name="Oval 201"/>
          <p:cNvSpPr>
            <a:spLocks noChangeArrowheads="1"/>
          </p:cNvSpPr>
          <p:nvPr/>
        </p:nvSpPr>
        <p:spPr bwMode="auto">
          <a:xfrm>
            <a:off x="5453788" y="3563470"/>
            <a:ext cx="138545" cy="134471"/>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81940" tIns="40968" rIns="81940" bIns="40968"/>
          <a:lstStyle/>
          <a:p>
            <a:pPr defTabSz="818582"/>
            <a:endParaRPr lang="en-US">
              <a:solidFill>
                <a:srgbClr val="000000"/>
              </a:solidFill>
              <a:latin typeface="Arial" charset="0"/>
              <a:ea typeface="ＭＳ Ｐゴシック" charset="0"/>
              <a:cs typeface="ＭＳ Ｐゴシック" charset="0"/>
            </a:endParaRPr>
          </a:p>
        </p:txBody>
      </p:sp>
      <p:sp>
        <p:nvSpPr>
          <p:cNvPr id="108643" name="TextBox 219"/>
          <p:cNvSpPr txBox="1">
            <a:spLocks noChangeArrowheads="1"/>
          </p:cNvSpPr>
          <p:nvPr/>
        </p:nvSpPr>
        <p:spPr bwMode="auto">
          <a:xfrm>
            <a:off x="1909330" y="3182470"/>
            <a:ext cx="401205" cy="326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1940" tIns="40968" rIns="81940" bIns="40968">
            <a:spAutoFit/>
          </a:bodyPr>
          <a:lstStyle>
            <a:lvl1pPr eaLnBrk="0" hangingPunct="0">
              <a:defRPr sz="2500">
                <a:solidFill>
                  <a:schemeClr val="tx1"/>
                </a:solidFill>
                <a:latin typeface="Arial" charset="0"/>
                <a:ea typeface="ＭＳ Ｐゴシック" charset="0"/>
                <a:cs typeface="ＭＳ Ｐゴシック" charset="0"/>
              </a:defRPr>
            </a:lvl1pPr>
            <a:lvl2pPr marL="37931725" indent="-37474525" eaLnBrk="0" hangingPunct="0">
              <a:defRPr sz="2500">
                <a:solidFill>
                  <a:schemeClr val="tx1"/>
                </a:solidFill>
                <a:latin typeface="Arial" charset="0"/>
                <a:ea typeface="ＭＳ Ｐゴシック" charset="0"/>
              </a:defRPr>
            </a:lvl2pPr>
            <a:lvl3pPr eaLnBrk="0" hangingPunct="0">
              <a:defRPr sz="2500">
                <a:solidFill>
                  <a:schemeClr val="tx1"/>
                </a:solidFill>
                <a:latin typeface="Arial" charset="0"/>
                <a:ea typeface="ＭＳ Ｐゴシック" charset="0"/>
              </a:defRPr>
            </a:lvl3pPr>
            <a:lvl4pPr eaLnBrk="0" hangingPunct="0">
              <a:defRPr sz="2500">
                <a:solidFill>
                  <a:schemeClr val="tx1"/>
                </a:solidFill>
                <a:latin typeface="Arial" charset="0"/>
                <a:ea typeface="ＭＳ Ｐゴシック" charset="0"/>
              </a:defRPr>
            </a:lvl4pPr>
            <a:lvl5pPr eaLnBrk="0" hangingPunct="0">
              <a:defRPr sz="2500">
                <a:solidFill>
                  <a:schemeClr val="tx1"/>
                </a:solidFill>
                <a:latin typeface="Arial" charset="0"/>
                <a:ea typeface="ＭＳ Ｐゴシック" charset="0"/>
              </a:defRPr>
            </a:lvl5pPr>
            <a:lvl6pPr marL="457200" eaLnBrk="0" fontAlgn="base" hangingPunct="0">
              <a:spcBef>
                <a:spcPct val="0"/>
              </a:spcBef>
              <a:spcAft>
                <a:spcPct val="0"/>
              </a:spcAft>
              <a:defRPr sz="2500">
                <a:solidFill>
                  <a:schemeClr val="tx1"/>
                </a:solidFill>
                <a:latin typeface="Arial" charset="0"/>
                <a:ea typeface="ＭＳ Ｐゴシック" charset="0"/>
              </a:defRPr>
            </a:lvl6pPr>
            <a:lvl7pPr marL="914400" eaLnBrk="0" fontAlgn="base" hangingPunct="0">
              <a:spcBef>
                <a:spcPct val="0"/>
              </a:spcBef>
              <a:spcAft>
                <a:spcPct val="0"/>
              </a:spcAft>
              <a:defRPr sz="2500">
                <a:solidFill>
                  <a:schemeClr val="tx1"/>
                </a:solidFill>
                <a:latin typeface="Arial" charset="0"/>
                <a:ea typeface="ＭＳ Ｐゴシック" charset="0"/>
              </a:defRPr>
            </a:lvl7pPr>
            <a:lvl8pPr marL="1371600" eaLnBrk="0" fontAlgn="base" hangingPunct="0">
              <a:spcBef>
                <a:spcPct val="0"/>
              </a:spcBef>
              <a:spcAft>
                <a:spcPct val="0"/>
              </a:spcAft>
              <a:defRPr sz="2500">
                <a:solidFill>
                  <a:schemeClr val="tx1"/>
                </a:solidFill>
                <a:latin typeface="Arial" charset="0"/>
                <a:ea typeface="ＭＳ Ｐゴシック" charset="0"/>
              </a:defRPr>
            </a:lvl8pPr>
            <a:lvl9pPr marL="1828800" eaLnBrk="0" fontAlgn="base" hangingPunct="0">
              <a:spcBef>
                <a:spcPct val="0"/>
              </a:spcBef>
              <a:spcAft>
                <a:spcPct val="0"/>
              </a:spcAft>
              <a:defRPr sz="2500">
                <a:solidFill>
                  <a:schemeClr val="tx1"/>
                </a:solidFill>
                <a:latin typeface="Arial" charset="0"/>
                <a:ea typeface="ＭＳ Ｐゴシック" charset="0"/>
              </a:defRPr>
            </a:lvl9pPr>
          </a:lstStyle>
          <a:p>
            <a:pPr defTabSz="820103" eaLnBrk="1" hangingPunct="1"/>
            <a:r>
              <a:rPr lang="en-US" sz="1600">
                <a:solidFill>
                  <a:srgbClr val="000000"/>
                </a:solidFill>
              </a:rPr>
              <a:t>99</a:t>
            </a:r>
          </a:p>
        </p:txBody>
      </p:sp>
      <p:sp>
        <p:nvSpPr>
          <p:cNvPr id="108644" name="TextBox 220"/>
          <p:cNvSpPr txBox="1">
            <a:spLocks noChangeArrowheads="1"/>
          </p:cNvSpPr>
          <p:nvPr/>
        </p:nvSpPr>
        <p:spPr bwMode="auto">
          <a:xfrm>
            <a:off x="3340968" y="2913529"/>
            <a:ext cx="401205" cy="326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1940" tIns="40968" rIns="81940" bIns="40968">
            <a:spAutoFit/>
          </a:bodyPr>
          <a:lstStyle>
            <a:lvl1pPr eaLnBrk="0" hangingPunct="0">
              <a:defRPr sz="2500">
                <a:solidFill>
                  <a:schemeClr val="tx1"/>
                </a:solidFill>
                <a:latin typeface="Arial" charset="0"/>
                <a:ea typeface="ＭＳ Ｐゴシック" charset="0"/>
                <a:cs typeface="ＭＳ Ｐゴシック" charset="0"/>
              </a:defRPr>
            </a:lvl1pPr>
            <a:lvl2pPr marL="37931725" indent="-37474525" eaLnBrk="0" hangingPunct="0">
              <a:defRPr sz="2500">
                <a:solidFill>
                  <a:schemeClr val="tx1"/>
                </a:solidFill>
                <a:latin typeface="Arial" charset="0"/>
                <a:ea typeface="ＭＳ Ｐゴシック" charset="0"/>
              </a:defRPr>
            </a:lvl2pPr>
            <a:lvl3pPr eaLnBrk="0" hangingPunct="0">
              <a:defRPr sz="2500">
                <a:solidFill>
                  <a:schemeClr val="tx1"/>
                </a:solidFill>
                <a:latin typeface="Arial" charset="0"/>
                <a:ea typeface="ＭＳ Ｐゴシック" charset="0"/>
              </a:defRPr>
            </a:lvl3pPr>
            <a:lvl4pPr eaLnBrk="0" hangingPunct="0">
              <a:defRPr sz="2500">
                <a:solidFill>
                  <a:schemeClr val="tx1"/>
                </a:solidFill>
                <a:latin typeface="Arial" charset="0"/>
                <a:ea typeface="ＭＳ Ｐゴシック" charset="0"/>
              </a:defRPr>
            </a:lvl4pPr>
            <a:lvl5pPr eaLnBrk="0" hangingPunct="0">
              <a:defRPr sz="2500">
                <a:solidFill>
                  <a:schemeClr val="tx1"/>
                </a:solidFill>
                <a:latin typeface="Arial" charset="0"/>
                <a:ea typeface="ＭＳ Ｐゴシック" charset="0"/>
              </a:defRPr>
            </a:lvl5pPr>
            <a:lvl6pPr marL="457200" eaLnBrk="0" fontAlgn="base" hangingPunct="0">
              <a:spcBef>
                <a:spcPct val="0"/>
              </a:spcBef>
              <a:spcAft>
                <a:spcPct val="0"/>
              </a:spcAft>
              <a:defRPr sz="2500">
                <a:solidFill>
                  <a:schemeClr val="tx1"/>
                </a:solidFill>
                <a:latin typeface="Arial" charset="0"/>
                <a:ea typeface="ＭＳ Ｐゴシック" charset="0"/>
              </a:defRPr>
            </a:lvl6pPr>
            <a:lvl7pPr marL="914400" eaLnBrk="0" fontAlgn="base" hangingPunct="0">
              <a:spcBef>
                <a:spcPct val="0"/>
              </a:spcBef>
              <a:spcAft>
                <a:spcPct val="0"/>
              </a:spcAft>
              <a:defRPr sz="2500">
                <a:solidFill>
                  <a:schemeClr val="tx1"/>
                </a:solidFill>
                <a:latin typeface="Arial" charset="0"/>
                <a:ea typeface="ＭＳ Ｐゴシック" charset="0"/>
              </a:defRPr>
            </a:lvl7pPr>
            <a:lvl8pPr marL="1371600" eaLnBrk="0" fontAlgn="base" hangingPunct="0">
              <a:spcBef>
                <a:spcPct val="0"/>
              </a:spcBef>
              <a:spcAft>
                <a:spcPct val="0"/>
              </a:spcAft>
              <a:defRPr sz="2500">
                <a:solidFill>
                  <a:schemeClr val="tx1"/>
                </a:solidFill>
                <a:latin typeface="Arial" charset="0"/>
                <a:ea typeface="ＭＳ Ｐゴシック" charset="0"/>
              </a:defRPr>
            </a:lvl8pPr>
            <a:lvl9pPr marL="1828800" eaLnBrk="0" fontAlgn="base" hangingPunct="0">
              <a:spcBef>
                <a:spcPct val="0"/>
              </a:spcBef>
              <a:spcAft>
                <a:spcPct val="0"/>
              </a:spcAft>
              <a:defRPr sz="2500">
                <a:solidFill>
                  <a:schemeClr val="tx1"/>
                </a:solidFill>
                <a:latin typeface="Arial" charset="0"/>
                <a:ea typeface="ＭＳ Ｐゴシック" charset="0"/>
              </a:defRPr>
            </a:lvl9pPr>
          </a:lstStyle>
          <a:p>
            <a:pPr defTabSz="820103" eaLnBrk="1" hangingPunct="1"/>
            <a:r>
              <a:rPr lang="en-US" sz="1600">
                <a:solidFill>
                  <a:srgbClr val="000000"/>
                </a:solidFill>
              </a:rPr>
              <a:t>71</a:t>
            </a:r>
          </a:p>
        </p:txBody>
      </p:sp>
      <p:sp>
        <p:nvSpPr>
          <p:cNvPr id="108645" name="TextBox 221"/>
          <p:cNvSpPr txBox="1">
            <a:spLocks noChangeArrowheads="1"/>
          </p:cNvSpPr>
          <p:nvPr/>
        </p:nvSpPr>
        <p:spPr bwMode="auto">
          <a:xfrm>
            <a:off x="5080000" y="3077422"/>
            <a:ext cx="401205" cy="326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1940" tIns="40968" rIns="81940" bIns="40968">
            <a:spAutoFit/>
          </a:bodyPr>
          <a:lstStyle>
            <a:lvl1pPr eaLnBrk="0" hangingPunct="0">
              <a:defRPr sz="2500">
                <a:solidFill>
                  <a:schemeClr val="tx1"/>
                </a:solidFill>
                <a:latin typeface="Arial" charset="0"/>
                <a:ea typeface="ＭＳ Ｐゴシック" charset="0"/>
                <a:cs typeface="ＭＳ Ｐゴシック" charset="0"/>
              </a:defRPr>
            </a:lvl1pPr>
            <a:lvl2pPr marL="37931725" indent="-37474525" eaLnBrk="0" hangingPunct="0">
              <a:defRPr sz="2500">
                <a:solidFill>
                  <a:schemeClr val="tx1"/>
                </a:solidFill>
                <a:latin typeface="Arial" charset="0"/>
                <a:ea typeface="ＭＳ Ｐゴシック" charset="0"/>
              </a:defRPr>
            </a:lvl2pPr>
            <a:lvl3pPr eaLnBrk="0" hangingPunct="0">
              <a:defRPr sz="2500">
                <a:solidFill>
                  <a:schemeClr val="tx1"/>
                </a:solidFill>
                <a:latin typeface="Arial" charset="0"/>
                <a:ea typeface="ＭＳ Ｐゴシック" charset="0"/>
              </a:defRPr>
            </a:lvl3pPr>
            <a:lvl4pPr eaLnBrk="0" hangingPunct="0">
              <a:defRPr sz="2500">
                <a:solidFill>
                  <a:schemeClr val="tx1"/>
                </a:solidFill>
                <a:latin typeface="Arial" charset="0"/>
                <a:ea typeface="ＭＳ Ｐゴシック" charset="0"/>
              </a:defRPr>
            </a:lvl4pPr>
            <a:lvl5pPr eaLnBrk="0" hangingPunct="0">
              <a:defRPr sz="2500">
                <a:solidFill>
                  <a:schemeClr val="tx1"/>
                </a:solidFill>
                <a:latin typeface="Arial" charset="0"/>
                <a:ea typeface="ＭＳ Ｐゴシック" charset="0"/>
              </a:defRPr>
            </a:lvl5pPr>
            <a:lvl6pPr marL="457200" eaLnBrk="0" fontAlgn="base" hangingPunct="0">
              <a:spcBef>
                <a:spcPct val="0"/>
              </a:spcBef>
              <a:spcAft>
                <a:spcPct val="0"/>
              </a:spcAft>
              <a:defRPr sz="2500">
                <a:solidFill>
                  <a:schemeClr val="tx1"/>
                </a:solidFill>
                <a:latin typeface="Arial" charset="0"/>
                <a:ea typeface="ＭＳ Ｐゴシック" charset="0"/>
              </a:defRPr>
            </a:lvl6pPr>
            <a:lvl7pPr marL="914400" eaLnBrk="0" fontAlgn="base" hangingPunct="0">
              <a:spcBef>
                <a:spcPct val="0"/>
              </a:spcBef>
              <a:spcAft>
                <a:spcPct val="0"/>
              </a:spcAft>
              <a:defRPr sz="2500">
                <a:solidFill>
                  <a:schemeClr val="tx1"/>
                </a:solidFill>
                <a:latin typeface="Arial" charset="0"/>
                <a:ea typeface="ＭＳ Ｐゴシック" charset="0"/>
              </a:defRPr>
            </a:lvl7pPr>
            <a:lvl8pPr marL="1371600" eaLnBrk="0" fontAlgn="base" hangingPunct="0">
              <a:spcBef>
                <a:spcPct val="0"/>
              </a:spcBef>
              <a:spcAft>
                <a:spcPct val="0"/>
              </a:spcAft>
              <a:defRPr sz="2500">
                <a:solidFill>
                  <a:schemeClr val="tx1"/>
                </a:solidFill>
                <a:latin typeface="Arial" charset="0"/>
                <a:ea typeface="ＭＳ Ｐゴシック" charset="0"/>
              </a:defRPr>
            </a:lvl8pPr>
            <a:lvl9pPr marL="1828800" eaLnBrk="0" fontAlgn="base" hangingPunct="0">
              <a:spcBef>
                <a:spcPct val="0"/>
              </a:spcBef>
              <a:spcAft>
                <a:spcPct val="0"/>
              </a:spcAft>
              <a:defRPr sz="2500">
                <a:solidFill>
                  <a:schemeClr val="tx1"/>
                </a:solidFill>
                <a:latin typeface="Arial" charset="0"/>
                <a:ea typeface="ＭＳ Ｐゴシック" charset="0"/>
              </a:defRPr>
            </a:lvl9pPr>
          </a:lstStyle>
          <a:p>
            <a:pPr defTabSz="820103" eaLnBrk="1" hangingPunct="1"/>
            <a:r>
              <a:rPr lang="en-US" sz="1600">
                <a:solidFill>
                  <a:srgbClr val="000000"/>
                </a:solidFill>
              </a:rPr>
              <a:t>94</a:t>
            </a:r>
          </a:p>
        </p:txBody>
      </p:sp>
      <p:sp>
        <p:nvSpPr>
          <p:cNvPr id="108646" name="TextBox 222"/>
          <p:cNvSpPr txBox="1">
            <a:spLocks noChangeArrowheads="1"/>
          </p:cNvSpPr>
          <p:nvPr/>
        </p:nvSpPr>
        <p:spPr bwMode="auto">
          <a:xfrm>
            <a:off x="6" y="2420474"/>
            <a:ext cx="167409" cy="57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1940" tIns="40968" rIns="81940" bIns="40968">
            <a:spAutoFit/>
          </a:bodyPr>
          <a:lstStyle>
            <a:lvl1pPr eaLnBrk="0" hangingPunct="0">
              <a:defRPr sz="2500">
                <a:solidFill>
                  <a:schemeClr val="tx1"/>
                </a:solidFill>
                <a:latin typeface="Arial" charset="0"/>
                <a:ea typeface="ＭＳ Ｐゴシック" charset="0"/>
                <a:cs typeface="ＭＳ Ｐゴシック" charset="0"/>
              </a:defRPr>
            </a:lvl1pPr>
            <a:lvl2pPr marL="37931725" indent="-37474525" eaLnBrk="0" hangingPunct="0">
              <a:defRPr sz="2500">
                <a:solidFill>
                  <a:schemeClr val="tx1"/>
                </a:solidFill>
                <a:latin typeface="Arial" charset="0"/>
                <a:ea typeface="ＭＳ Ｐゴシック" charset="0"/>
              </a:defRPr>
            </a:lvl2pPr>
            <a:lvl3pPr eaLnBrk="0" hangingPunct="0">
              <a:defRPr sz="2500">
                <a:solidFill>
                  <a:schemeClr val="tx1"/>
                </a:solidFill>
                <a:latin typeface="Arial" charset="0"/>
                <a:ea typeface="ＭＳ Ｐゴシック" charset="0"/>
              </a:defRPr>
            </a:lvl3pPr>
            <a:lvl4pPr eaLnBrk="0" hangingPunct="0">
              <a:defRPr sz="2500">
                <a:solidFill>
                  <a:schemeClr val="tx1"/>
                </a:solidFill>
                <a:latin typeface="Arial" charset="0"/>
                <a:ea typeface="ＭＳ Ｐゴシック" charset="0"/>
              </a:defRPr>
            </a:lvl4pPr>
            <a:lvl5pPr eaLnBrk="0" hangingPunct="0">
              <a:defRPr sz="2500">
                <a:solidFill>
                  <a:schemeClr val="tx1"/>
                </a:solidFill>
                <a:latin typeface="Arial" charset="0"/>
                <a:ea typeface="ＭＳ Ｐゴシック" charset="0"/>
              </a:defRPr>
            </a:lvl5pPr>
            <a:lvl6pPr marL="457200" eaLnBrk="0" fontAlgn="base" hangingPunct="0">
              <a:spcBef>
                <a:spcPct val="0"/>
              </a:spcBef>
              <a:spcAft>
                <a:spcPct val="0"/>
              </a:spcAft>
              <a:defRPr sz="2500">
                <a:solidFill>
                  <a:schemeClr val="tx1"/>
                </a:solidFill>
                <a:latin typeface="Arial" charset="0"/>
                <a:ea typeface="ＭＳ Ｐゴシック" charset="0"/>
              </a:defRPr>
            </a:lvl6pPr>
            <a:lvl7pPr marL="914400" eaLnBrk="0" fontAlgn="base" hangingPunct="0">
              <a:spcBef>
                <a:spcPct val="0"/>
              </a:spcBef>
              <a:spcAft>
                <a:spcPct val="0"/>
              </a:spcAft>
              <a:defRPr sz="2500">
                <a:solidFill>
                  <a:schemeClr val="tx1"/>
                </a:solidFill>
                <a:latin typeface="Arial" charset="0"/>
                <a:ea typeface="ＭＳ Ｐゴシック" charset="0"/>
              </a:defRPr>
            </a:lvl7pPr>
            <a:lvl8pPr marL="1371600" eaLnBrk="0" fontAlgn="base" hangingPunct="0">
              <a:spcBef>
                <a:spcPct val="0"/>
              </a:spcBef>
              <a:spcAft>
                <a:spcPct val="0"/>
              </a:spcAft>
              <a:defRPr sz="2500">
                <a:solidFill>
                  <a:schemeClr val="tx1"/>
                </a:solidFill>
                <a:latin typeface="Arial" charset="0"/>
                <a:ea typeface="ＭＳ Ｐゴシック" charset="0"/>
              </a:defRPr>
            </a:lvl8pPr>
            <a:lvl9pPr marL="1828800" eaLnBrk="0" fontAlgn="base" hangingPunct="0">
              <a:spcBef>
                <a:spcPct val="0"/>
              </a:spcBef>
              <a:spcAft>
                <a:spcPct val="0"/>
              </a:spcAft>
              <a:defRPr sz="2500">
                <a:solidFill>
                  <a:schemeClr val="tx1"/>
                </a:solidFill>
                <a:latin typeface="Arial" charset="0"/>
                <a:ea typeface="ＭＳ Ｐゴシック" charset="0"/>
              </a:defRPr>
            </a:lvl9pPr>
          </a:lstStyle>
          <a:p>
            <a:pPr defTabSz="820103" eaLnBrk="1" hangingPunct="1"/>
            <a:r>
              <a:rPr lang="en-US" sz="1600">
                <a:solidFill>
                  <a:srgbClr val="000000"/>
                </a:solidFill>
              </a:rPr>
              <a:t/>
            </a:r>
            <a:br>
              <a:rPr lang="en-US" sz="1600">
                <a:solidFill>
                  <a:srgbClr val="000000"/>
                </a:solidFill>
              </a:rPr>
            </a:br>
            <a:endParaRPr lang="en-US" sz="1600">
              <a:solidFill>
                <a:srgbClr val="000000"/>
              </a:solidFill>
            </a:endParaRPr>
          </a:p>
        </p:txBody>
      </p:sp>
      <p:sp>
        <p:nvSpPr>
          <p:cNvPr id="108647" name="TextBox 223"/>
          <p:cNvSpPr txBox="1">
            <a:spLocks noChangeArrowheads="1"/>
          </p:cNvSpPr>
          <p:nvPr/>
        </p:nvSpPr>
        <p:spPr bwMode="auto">
          <a:xfrm>
            <a:off x="831279" y="2868706"/>
            <a:ext cx="518103" cy="326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1940" tIns="40968" rIns="81940" bIns="40968">
            <a:spAutoFit/>
          </a:bodyPr>
          <a:lstStyle>
            <a:lvl1pPr eaLnBrk="0" hangingPunct="0">
              <a:defRPr sz="2500">
                <a:solidFill>
                  <a:schemeClr val="tx1"/>
                </a:solidFill>
                <a:latin typeface="Arial" charset="0"/>
                <a:ea typeface="ＭＳ Ｐゴシック" charset="0"/>
                <a:cs typeface="ＭＳ Ｐゴシック" charset="0"/>
              </a:defRPr>
            </a:lvl1pPr>
            <a:lvl2pPr marL="37931725" indent="-37474525" eaLnBrk="0" hangingPunct="0">
              <a:defRPr sz="2500">
                <a:solidFill>
                  <a:schemeClr val="tx1"/>
                </a:solidFill>
                <a:latin typeface="Arial" charset="0"/>
                <a:ea typeface="ＭＳ Ｐゴシック" charset="0"/>
              </a:defRPr>
            </a:lvl2pPr>
            <a:lvl3pPr eaLnBrk="0" hangingPunct="0">
              <a:defRPr sz="2500">
                <a:solidFill>
                  <a:schemeClr val="tx1"/>
                </a:solidFill>
                <a:latin typeface="Arial" charset="0"/>
                <a:ea typeface="ＭＳ Ｐゴシック" charset="0"/>
              </a:defRPr>
            </a:lvl3pPr>
            <a:lvl4pPr eaLnBrk="0" hangingPunct="0">
              <a:defRPr sz="2500">
                <a:solidFill>
                  <a:schemeClr val="tx1"/>
                </a:solidFill>
                <a:latin typeface="Arial" charset="0"/>
                <a:ea typeface="ＭＳ Ｐゴシック" charset="0"/>
              </a:defRPr>
            </a:lvl4pPr>
            <a:lvl5pPr eaLnBrk="0" hangingPunct="0">
              <a:defRPr sz="2500">
                <a:solidFill>
                  <a:schemeClr val="tx1"/>
                </a:solidFill>
                <a:latin typeface="Arial" charset="0"/>
                <a:ea typeface="ＭＳ Ｐゴシック" charset="0"/>
              </a:defRPr>
            </a:lvl5pPr>
            <a:lvl6pPr marL="457200" eaLnBrk="0" fontAlgn="base" hangingPunct="0">
              <a:spcBef>
                <a:spcPct val="0"/>
              </a:spcBef>
              <a:spcAft>
                <a:spcPct val="0"/>
              </a:spcAft>
              <a:defRPr sz="2500">
                <a:solidFill>
                  <a:schemeClr val="tx1"/>
                </a:solidFill>
                <a:latin typeface="Arial" charset="0"/>
                <a:ea typeface="ＭＳ Ｐゴシック" charset="0"/>
              </a:defRPr>
            </a:lvl6pPr>
            <a:lvl7pPr marL="914400" eaLnBrk="0" fontAlgn="base" hangingPunct="0">
              <a:spcBef>
                <a:spcPct val="0"/>
              </a:spcBef>
              <a:spcAft>
                <a:spcPct val="0"/>
              </a:spcAft>
              <a:defRPr sz="2500">
                <a:solidFill>
                  <a:schemeClr val="tx1"/>
                </a:solidFill>
                <a:latin typeface="Arial" charset="0"/>
                <a:ea typeface="ＭＳ Ｐゴシック" charset="0"/>
              </a:defRPr>
            </a:lvl7pPr>
            <a:lvl8pPr marL="1371600" eaLnBrk="0" fontAlgn="base" hangingPunct="0">
              <a:spcBef>
                <a:spcPct val="0"/>
              </a:spcBef>
              <a:spcAft>
                <a:spcPct val="0"/>
              </a:spcAft>
              <a:defRPr sz="2500">
                <a:solidFill>
                  <a:schemeClr val="tx1"/>
                </a:solidFill>
                <a:latin typeface="Arial" charset="0"/>
                <a:ea typeface="ＭＳ Ｐゴシック" charset="0"/>
              </a:defRPr>
            </a:lvl8pPr>
            <a:lvl9pPr marL="1828800" eaLnBrk="0" fontAlgn="base" hangingPunct="0">
              <a:spcBef>
                <a:spcPct val="0"/>
              </a:spcBef>
              <a:spcAft>
                <a:spcPct val="0"/>
              </a:spcAft>
              <a:defRPr sz="2500">
                <a:solidFill>
                  <a:schemeClr val="tx1"/>
                </a:solidFill>
                <a:latin typeface="Arial" charset="0"/>
                <a:ea typeface="ＭＳ Ｐゴシック" charset="0"/>
              </a:defRPr>
            </a:lvl9pPr>
          </a:lstStyle>
          <a:p>
            <a:pPr defTabSz="820103" eaLnBrk="1" hangingPunct="1"/>
            <a:r>
              <a:rPr lang="en-US" sz="1600">
                <a:solidFill>
                  <a:srgbClr val="0000FF"/>
                </a:solidFill>
              </a:rPr>
              <a:t>500</a:t>
            </a:r>
          </a:p>
        </p:txBody>
      </p:sp>
      <p:sp>
        <p:nvSpPr>
          <p:cNvPr id="108648" name="Oval 228"/>
          <p:cNvSpPr>
            <a:spLocks noChangeArrowheads="1"/>
          </p:cNvSpPr>
          <p:nvPr/>
        </p:nvSpPr>
        <p:spPr bwMode="auto">
          <a:xfrm>
            <a:off x="3740728" y="3209087"/>
            <a:ext cx="138545" cy="134471"/>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81940" tIns="40968" rIns="81940" bIns="40968"/>
          <a:lstStyle/>
          <a:p>
            <a:pPr defTabSz="818582"/>
            <a:endParaRPr lang="en-US">
              <a:solidFill>
                <a:srgbClr val="000000"/>
              </a:solidFill>
              <a:latin typeface="Arial" charset="0"/>
              <a:ea typeface="ＭＳ Ｐゴシック" charset="0"/>
              <a:cs typeface="ＭＳ Ｐゴシック" charset="0"/>
            </a:endParaRPr>
          </a:p>
        </p:txBody>
      </p:sp>
      <p:sp>
        <p:nvSpPr>
          <p:cNvPr id="108649" name="TextBox 229"/>
          <p:cNvSpPr txBox="1">
            <a:spLocks noChangeArrowheads="1"/>
          </p:cNvSpPr>
          <p:nvPr/>
        </p:nvSpPr>
        <p:spPr bwMode="auto">
          <a:xfrm>
            <a:off x="3248604" y="3242704"/>
            <a:ext cx="507822" cy="328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1940" tIns="40968" rIns="81940" bIns="40968">
            <a:spAutoFit/>
          </a:bodyPr>
          <a:lstStyle>
            <a:lvl1pPr eaLnBrk="0" hangingPunct="0">
              <a:defRPr sz="2500">
                <a:solidFill>
                  <a:schemeClr val="tx1"/>
                </a:solidFill>
                <a:latin typeface="Arial" charset="0"/>
                <a:ea typeface="ＭＳ Ｐゴシック" charset="0"/>
                <a:cs typeface="ＭＳ Ｐゴシック" charset="0"/>
              </a:defRPr>
            </a:lvl1pPr>
            <a:lvl2pPr marL="37931725" indent="-37474525" eaLnBrk="0" hangingPunct="0">
              <a:defRPr sz="2500">
                <a:solidFill>
                  <a:schemeClr val="tx1"/>
                </a:solidFill>
                <a:latin typeface="Arial" charset="0"/>
                <a:ea typeface="ＭＳ Ｐゴシック" charset="0"/>
              </a:defRPr>
            </a:lvl2pPr>
            <a:lvl3pPr eaLnBrk="0" hangingPunct="0">
              <a:defRPr sz="2500">
                <a:solidFill>
                  <a:schemeClr val="tx1"/>
                </a:solidFill>
                <a:latin typeface="Arial" charset="0"/>
                <a:ea typeface="ＭＳ Ｐゴシック" charset="0"/>
              </a:defRPr>
            </a:lvl3pPr>
            <a:lvl4pPr eaLnBrk="0" hangingPunct="0">
              <a:defRPr sz="2500">
                <a:solidFill>
                  <a:schemeClr val="tx1"/>
                </a:solidFill>
                <a:latin typeface="Arial" charset="0"/>
                <a:ea typeface="ＭＳ Ｐゴシック" charset="0"/>
              </a:defRPr>
            </a:lvl4pPr>
            <a:lvl5pPr eaLnBrk="0" hangingPunct="0">
              <a:defRPr sz="2500">
                <a:solidFill>
                  <a:schemeClr val="tx1"/>
                </a:solidFill>
                <a:latin typeface="Arial" charset="0"/>
                <a:ea typeface="ＭＳ Ｐゴシック" charset="0"/>
              </a:defRPr>
            </a:lvl5pPr>
            <a:lvl6pPr marL="457200" eaLnBrk="0" fontAlgn="base" hangingPunct="0">
              <a:spcBef>
                <a:spcPct val="0"/>
              </a:spcBef>
              <a:spcAft>
                <a:spcPct val="0"/>
              </a:spcAft>
              <a:defRPr sz="2500">
                <a:solidFill>
                  <a:schemeClr val="tx1"/>
                </a:solidFill>
                <a:latin typeface="Arial" charset="0"/>
                <a:ea typeface="ＭＳ Ｐゴシック" charset="0"/>
              </a:defRPr>
            </a:lvl6pPr>
            <a:lvl7pPr marL="914400" eaLnBrk="0" fontAlgn="base" hangingPunct="0">
              <a:spcBef>
                <a:spcPct val="0"/>
              </a:spcBef>
              <a:spcAft>
                <a:spcPct val="0"/>
              </a:spcAft>
              <a:defRPr sz="2500">
                <a:solidFill>
                  <a:schemeClr val="tx1"/>
                </a:solidFill>
                <a:latin typeface="Arial" charset="0"/>
                <a:ea typeface="ＭＳ Ｐゴシック" charset="0"/>
              </a:defRPr>
            </a:lvl7pPr>
            <a:lvl8pPr marL="1371600" eaLnBrk="0" fontAlgn="base" hangingPunct="0">
              <a:spcBef>
                <a:spcPct val="0"/>
              </a:spcBef>
              <a:spcAft>
                <a:spcPct val="0"/>
              </a:spcAft>
              <a:defRPr sz="2500">
                <a:solidFill>
                  <a:schemeClr val="tx1"/>
                </a:solidFill>
                <a:latin typeface="Arial" charset="0"/>
                <a:ea typeface="ＭＳ Ｐゴシック" charset="0"/>
              </a:defRPr>
            </a:lvl8pPr>
            <a:lvl9pPr marL="1828800" eaLnBrk="0" fontAlgn="base" hangingPunct="0">
              <a:spcBef>
                <a:spcPct val="0"/>
              </a:spcBef>
              <a:spcAft>
                <a:spcPct val="0"/>
              </a:spcAft>
              <a:defRPr sz="2500">
                <a:solidFill>
                  <a:schemeClr val="tx1"/>
                </a:solidFill>
                <a:latin typeface="Arial" charset="0"/>
                <a:ea typeface="ＭＳ Ｐゴシック" charset="0"/>
              </a:defRPr>
            </a:lvl9pPr>
          </a:lstStyle>
          <a:p>
            <a:pPr defTabSz="820103" eaLnBrk="1" hangingPunct="1"/>
            <a:r>
              <a:rPr lang="en-US" sz="1600">
                <a:solidFill>
                  <a:srgbClr val="000000"/>
                </a:solidFill>
              </a:rPr>
              <a:t>100</a:t>
            </a:r>
          </a:p>
        </p:txBody>
      </p:sp>
      <p:cxnSp>
        <p:nvCxnSpPr>
          <p:cNvPr id="108650" name="Straight Connector 242"/>
          <p:cNvCxnSpPr>
            <a:cxnSpLocks noChangeShapeType="1"/>
          </p:cNvCxnSpPr>
          <p:nvPr/>
        </p:nvCxnSpPr>
        <p:spPr bwMode="auto">
          <a:xfrm rot="10800000" flipV="1">
            <a:off x="5495640" y="3148853"/>
            <a:ext cx="4330" cy="52667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sp>
        <p:nvSpPr>
          <p:cNvPr id="108651" name="Oval 252"/>
          <p:cNvSpPr>
            <a:spLocks noChangeArrowheads="1"/>
          </p:cNvSpPr>
          <p:nvPr/>
        </p:nvSpPr>
        <p:spPr bwMode="auto">
          <a:xfrm>
            <a:off x="5430698" y="3346360"/>
            <a:ext cx="138545" cy="134471"/>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81940" tIns="40968" rIns="81940" bIns="40968"/>
          <a:lstStyle/>
          <a:p>
            <a:pPr defTabSz="818582"/>
            <a:endParaRPr lang="en-US">
              <a:solidFill>
                <a:srgbClr val="000000"/>
              </a:solidFill>
              <a:latin typeface="Arial" charset="0"/>
              <a:ea typeface="ＭＳ Ｐゴシック" charset="0"/>
              <a:cs typeface="ＭＳ Ｐゴシック" charset="0"/>
            </a:endParaRPr>
          </a:p>
        </p:txBody>
      </p:sp>
      <p:sp>
        <p:nvSpPr>
          <p:cNvPr id="108652" name="TextBox 253"/>
          <p:cNvSpPr txBox="1">
            <a:spLocks noChangeArrowheads="1"/>
          </p:cNvSpPr>
          <p:nvPr/>
        </p:nvSpPr>
        <p:spPr bwMode="auto">
          <a:xfrm>
            <a:off x="5072788" y="3406588"/>
            <a:ext cx="401205" cy="326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1940" tIns="40968" rIns="81940" bIns="40968">
            <a:spAutoFit/>
          </a:bodyPr>
          <a:lstStyle>
            <a:lvl1pPr eaLnBrk="0" hangingPunct="0">
              <a:defRPr sz="2500">
                <a:solidFill>
                  <a:schemeClr val="tx1"/>
                </a:solidFill>
                <a:latin typeface="Arial" charset="0"/>
                <a:ea typeface="ＭＳ Ｐゴシック" charset="0"/>
                <a:cs typeface="ＭＳ Ｐゴシック" charset="0"/>
              </a:defRPr>
            </a:lvl1pPr>
            <a:lvl2pPr marL="37931725" indent="-37474525" eaLnBrk="0" hangingPunct="0">
              <a:defRPr sz="2500">
                <a:solidFill>
                  <a:schemeClr val="tx1"/>
                </a:solidFill>
                <a:latin typeface="Arial" charset="0"/>
                <a:ea typeface="ＭＳ Ｐゴシック" charset="0"/>
              </a:defRPr>
            </a:lvl2pPr>
            <a:lvl3pPr eaLnBrk="0" hangingPunct="0">
              <a:defRPr sz="2500">
                <a:solidFill>
                  <a:schemeClr val="tx1"/>
                </a:solidFill>
                <a:latin typeface="Arial" charset="0"/>
                <a:ea typeface="ＭＳ Ｐゴシック" charset="0"/>
              </a:defRPr>
            </a:lvl3pPr>
            <a:lvl4pPr eaLnBrk="0" hangingPunct="0">
              <a:defRPr sz="2500">
                <a:solidFill>
                  <a:schemeClr val="tx1"/>
                </a:solidFill>
                <a:latin typeface="Arial" charset="0"/>
                <a:ea typeface="ＭＳ Ｐゴシック" charset="0"/>
              </a:defRPr>
            </a:lvl4pPr>
            <a:lvl5pPr eaLnBrk="0" hangingPunct="0">
              <a:defRPr sz="2500">
                <a:solidFill>
                  <a:schemeClr val="tx1"/>
                </a:solidFill>
                <a:latin typeface="Arial" charset="0"/>
                <a:ea typeface="ＭＳ Ｐゴシック" charset="0"/>
              </a:defRPr>
            </a:lvl5pPr>
            <a:lvl6pPr marL="457200" eaLnBrk="0" fontAlgn="base" hangingPunct="0">
              <a:spcBef>
                <a:spcPct val="0"/>
              </a:spcBef>
              <a:spcAft>
                <a:spcPct val="0"/>
              </a:spcAft>
              <a:defRPr sz="2500">
                <a:solidFill>
                  <a:schemeClr val="tx1"/>
                </a:solidFill>
                <a:latin typeface="Arial" charset="0"/>
                <a:ea typeface="ＭＳ Ｐゴシック" charset="0"/>
              </a:defRPr>
            </a:lvl6pPr>
            <a:lvl7pPr marL="914400" eaLnBrk="0" fontAlgn="base" hangingPunct="0">
              <a:spcBef>
                <a:spcPct val="0"/>
              </a:spcBef>
              <a:spcAft>
                <a:spcPct val="0"/>
              </a:spcAft>
              <a:defRPr sz="2500">
                <a:solidFill>
                  <a:schemeClr val="tx1"/>
                </a:solidFill>
                <a:latin typeface="Arial" charset="0"/>
                <a:ea typeface="ＭＳ Ｐゴシック" charset="0"/>
              </a:defRPr>
            </a:lvl7pPr>
            <a:lvl8pPr marL="1371600" eaLnBrk="0" fontAlgn="base" hangingPunct="0">
              <a:spcBef>
                <a:spcPct val="0"/>
              </a:spcBef>
              <a:spcAft>
                <a:spcPct val="0"/>
              </a:spcAft>
              <a:defRPr sz="2500">
                <a:solidFill>
                  <a:schemeClr val="tx1"/>
                </a:solidFill>
                <a:latin typeface="Arial" charset="0"/>
                <a:ea typeface="ＭＳ Ｐゴシック" charset="0"/>
              </a:defRPr>
            </a:lvl8pPr>
            <a:lvl9pPr marL="1828800" eaLnBrk="0" fontAlgn="base" hangingPunct="0">
              <a:spcBef>
                <a:spcPct val="0"/>
              </a:spcBef>
              <a:spcAft>
                <a:spcPct val="0"/>
              </a:spcAft>
              <a:defRPr sz="2500">
                <a:solidFill>
                  <a:schemeClr val="tx1"/>
                </a:solidFill>
                <a:latin typeface="Arial" charset="0"/>
                <a:ea typeface="ＭＳ Ｐゴシック" charset="0"/>
              </a:defRPr>
            </a:lvl9pPr>
          </a:lstStyle>
          <a:p>
            <a:pPr defTabSz="820103" eaLnBrk="1" hangingPunct="1"/>
            <a:r>
              <a:rPr lang="en-US" sz="1600">
                <a:solidFill>
                  <a:srgbClr val="000000"/>
                </a:solidFill>
              </a:rPr>
              <a:t>92</a:t>
            </a:r>
          </a:p>
        </p:txBody>
      </p:sp>
      <p:cxnSp>
        <p:nvCxnSpPr>
          <p:cNvPr id="108653" name="Straight Connector 254"/>
          <p:cNvCxnSpPr>
            <a:cxnSpLocks noChangeShapeType="1"/>
            <a:stCxn id="108666" idx="5"/>
          </p:cNvCxnSpPr>
          <p:nvPr/>
        </p:nvCxnSpPr>
        <p:spPr bwMode="auto">
          <a:xfrm rot="16200000" flipH="1">
            <a:off x="7652812" y="3829698"/>
            <a:ext cx="117662" cy="23235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108654" name="Straight Connector 255"/>
          <p:cNvCxnSpPr>
            <a:cxnSpLocks noChangeShapeType="1"/>
          </p:cNvCxnSpPr>
          <p:nvPr/>
        </p:nvCxnSpPr>
        <p:spPr bwMode="auto">
          <a:xfrm rot="16200000" flipH="1">
            <a:off x="7335035" y="2748986"/>
            <a:ext cx="242328" cy="23523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257" name="Straight Connector 256"/>
          <p:cNvCxnSpPr/>
          <p:nvPr/>
        </p:nvCxnSpPr>
        <p:spPr bwMode="auto">
          <a:xfrm rot="5400000">
            <a:off x="7296643" y="3765813"/>
            <a:ext cx="184897" cy="337705"/>
          </a:xfrm>
          <a:prstGeom prst="line">
            <a:avLst/>
          </a:prstGeom>
          <a:ln>
            <a:headEnd type="none" w="med" len="med"/>
            <a:tailEnd type="none" w="med" len="med"/>
          </a:ln>
        </p:spPr>
        <p:style>
          <a:lnRef idx="1">
            <a:schemeClr val="accent4"/>
          </a:lnRef>
          <a:fillRef idx="0">
            <a:schemeClr val="accent4"/>
          </a:fillRef>
          <a:effectRef idx="0">
            <a:schemeClr val="accent4"/>
          </a:effectRef>
          <a:fontRef idx="minor">
            <a:schemeClr val="tx1"/>
          </a:fontRef>
        </p:style>
      </p:cxnSp>
      <p:cxnSp>
        <p:nvCxnSpPr>
          <p:cNvPr id="108656" name="Straight Connector 257"/>
          <p:cNvCxnSpPr>
            <a:cxnSpLocks noChangeShapeType="1"/>
          </p:cNvCxnSpPr>
          <p:nvPr/>
        </p:nvCxnSpPr>
        <p:spPr bwMode="auto">
          <a:xfrm rot="10800000" flipV="1">
            <a:off x="7527638" y="2734235"/>
            <a:ext cx="246785" cy="20871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sp>
        <p:nvSpPr>
          <p:cNvPr id="108657" name="TextBox 258"/>
          <p:cNvSpPr txBox="1">
            <a:spLocks noChangeArrowheads="1"/>
          </p:cNvSpPr>
          <p:nvPr/>
        </p:nvSpPr>
        <p:spPr bwMode="auto">
          <a:xfrm>
            <a:off x="7061493" y="3888444"/>
            <a:ext cx="306545" cy="328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1940" tIns="40968" rIns="81940" bIns="40968">
            <a:spAutoFit/>
          </a:bodyPr>
          <a:lstStyle>
            <a:lvl1pPr eaLnBrk="0" hangingPunct="0">
              <a:defRPr sz="2500">
                <a:solidFill>
                  <a:schemeClr val="tx1"/>
                </a:solidFill>
                <a:latin typeface="Arial" charset="0"/>
                <a:ea typeface="ＭＳ Ｐゴシック" charset="0"/>
                <a:cs typeface="ＭＳ Ｐゴシック" charset="0"/>
              </a:defRPr>
            </a:lvl1pPr>
            <a:lvl2pPr marL="37931725" indent="-37474525" eaLnBrk="0" hangingPunct="0">
              <a:defRPr sz="2500">
                <a:solidFill>
                  <a:schemeClr val="tx1"/>
                </a:solidFill>
                <a:latin typeface="Arial" charset="0"/>
                <a:ea typeface="ＭＳ Ｐゴシック" charset="0"/>
              </a:defRPr>
            </a:lvl2pPr>
            <a:lvl3pPr eaLnBrk="0" hangingPunct="0">
              <a:defRPr sz="2500">
                <a:solidFill>
                  <a:schemeClr val="tx1"/>
                </a:solidFill>
                <a:latin typeface="Arial" charset="0"/>
                <a:ea typeface="ＭＳ Ｐゴシック" charset="0"/>
              </a:defRPr>
            </a:lvl3pPr>
            <a:lvl4pPr eaLnBrk="0" hangingPunct="0">
              <a:defRPr sz="2500">
                <a:solidFill>
                  <a:schemeClr val="tx1"/>
                </a:solidFill>
                <a:latin typeface="Arial" charset="0"/>
                <a:ea typeface="ＭＳ Ｐゴシック" charset="0"/>
              </a:defRPr>
            </a:lvl4pPr>
            <a:lvl5pPr eaLnBrk="0" hangingPunct="0">
              <a:defRPr sz="2500">
                <a:solidFill>
                  <a:schemeClr val="tx1"/>
                </a:solidFill>
                <a:latin typeface="Arial" charset="0"/>
                <a:ea typeface="ＭＳ Ｐゴシック" charset="0"/>
              </a:defRPr>
            </a:lvl5pPr>
            <a:lvl6pPr marL="457200" eaLnBrk="0" fontAlgn="base" hangingPunct="0">
              <a:spcBef>
                <a:spcPct val="0"/>
              </a:spcBef>
              <a:spcAft>
                <a:spcPct val="0"/>
              </a:spcAft>
              <a:defRPr sz="2500">
                <a:solidFill>
                  <a:schemeClr val="tx1"/>
                </a:solidFill>
                <a:latin typeface="Arial" charset="0"/>
                <a:ea typeface="ＭＳ Ｐゴシック" charset="0"/>
              </a:defRPr>
            </a:lvl6pPr>
            <a:lvl7pPr marL="914400" eaLnBrk="0" fontAlgn="base" hangingPunct="0">
              <a:spcBef>
                <a:spcPct val="0"/>
              </a:spcBef>
              <a:spcAft>
                <a:spcPct val="0"/>
              </a:spcAft>
              <a:defRPr sz="2500">
                <a:solidFill>
                  <a:schemeClr val="tx1"/>
                </a:solidFill>
                <a:latin typeface="Arial" charset="0"/>
                <a:ea typeface="ＭＳ Ｐゴシック" charset="0"/>
              </a:defRPr>
            </a:lvl7pPr>
            <a:lvl8pPr marL="1371600" eaLnBrk="0" fontAlgn="base" hangingPunct="0">
              <a:spcBef>
                <a:spcPct val="0"/>
              </a:spcBef>
              <a:spcAft>
                <a:spcPct val="0"/>
              </a:spcAft>
              <a:defRPr sz="2500">
                <a:solidFill>
                  <a:schemeClr val="tx1"/>
                </a:solidFill>
                <a:latin typeface="Arial" charset="0"/>
                <a:ea typeface="ＭＳ Ｐゴシック" charset="0"/>
              </a:defRPr>
            </a:lvl8pPr>
            <a:lvl9pPr marL="1828800" eaLnBrk="0" fontAlgn="base" hangingPunct="0">
              <a:spcBef>
                <a:spcPct val="0"/>
              </a:spcBef>
              <a:spcAft>
                <a:spcPct val="0"/>
              </a:spcAft>
              <a:defRPr sz="2500">
                <a:solidFill>
                  <a:schemeClr val="tx1"/>
                </a:solidFill>
                <a:latin typeface="Arial" charset="0"/>
                <a:ea typeface="ＭＳ Ｐゴシック" charset="0"/>
              </a:defRPr>
            </a:lvl9pPr>
          </a:lstStyle>
          <a:p>
            <a:pPr defTabSz="820103" eaLnBrk="1" hangingPunct="1"/>
            <a:r>
              <a:rPr lang="en-US" sz="1600">
                <a:solidFill>
                  <a:srgbClr val="000000"/>
                </a:solidFill>
              </a:rPr>
              <a:t>A</a:t>
            </a:r>
          </a:p>
        </p:txBody>
      </p:sp>
      <p:sp>
        <p:nvSpPr>
          <p:cNvPr id="108658" name="TextBox 259"/>
          <p:cNvSpPr txBox="1">
            <a:spLocks noChangeArrowheads="1"/>
          </p:cNvSpPr>
          <p:nvPr/>
        </p:nvSpPr>
        <p:spPr bwMode="auto">
          <a:xfrm>
            <a:off x="7684948" y="3877239"/>
            <a:ext cx="313658" cy="328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1940" tIns="40968" rIns="81940" bIns="40968">
            <a:spAutoFit/>
          </a:bodyPr>
          <a:lstStyle>
            <a:lvl1pPr eaLnBrk="0" hangingPunct="0">
              <a:defRPr sz="2500">
                <a:solidFill>
                  <a:schemeClr val="tx1"/>
                </a:solidFill>
                <a:latin typeface="Arial" charset="0"/>
                <a:ea typeface="ＭＳ Ｐゴシック" charset="0"/>
                <a:cs typeface="ＭＳ Ｐゴシック" charset="0"/>
              </a:defRPr>
            </a:lvl1pPr>
            <a:lvl2pPr marL="37931725" indent="-37474525" eaLnBrk="0" hangingPunct="0">
              <a:defRPr sz="2500">
                <a:solidFill>
                  <a:schemeClr val="tx1"/>
                </a:solidFill>
                <a:latin typeface="Arial" charset="0"/>
                <a:ea typeface="ＭＳ Ｐゴシック" charset="0"/>
              </a:defRPr>
            </a:lvl2pPr>
            <a:lvl3pPr eaLnBrk="0" hangingPunct="0">
              <a:defRPr sz="2500">
                <a:solidFill>
                  <a:schemeClr val="tx1"/>
                </a:solidFill>
                <a:latin typeface="Arial" charset="0"/>
                <a:ea typeface="ＭＳ Ｐゴシック" charset="0"/>
              </a:defRPr>
            </a:lvl3pPr>
            <a:lvl4pPr eaLnBrk="0" hangingPunct="0">
              <a:defRPr sz="2500">
                <a:solidFill>
                  <a:schemeClr val="tx1"/>
                </a:solidFill>
                <a:latin typeface="Arial" charset="0"/>
                <a:ea typeface="ＭＳ Ｐゴシック" charset="0"/>
              </a:defRPr>
            </a:lvl4pPr>
            <a:lvl5pPr eaLnBrk="0" hangingPunct="0">
              <a:defRPr sz="2500">
                <a:solidFill>
                  <a:schemeClr val="tx1"/>
                </a:solidFill>
                <a:latin typeface="Arial" charset="0"/>
                <a:ea typeface="ＭＳ Ｐゴシック" charset="0"/>
              </a:defRPr>
            </a:lvl5pPr>
            <a:lvl6pPr marL="457200" eaLnBrk="0" fontAlgn="base" hangingPunct="0">
              <a:spcBef>
                <a:spcPct val="0"/>
              </a:spcBef>
              <a:spcAft>
                <a:spcPct val="0"/>
              </a:spcAft>
              <a:defRPr sz="2500">
                <a:solidFill>
                  <a:schemeClr val="tx1"/>
                </a:solidFill>
                <a:latin typeface="Arial" charset="0"/>
                <a:ea typeface="ＭＳ Ｐゴシック" charset="0"/>
              </a:defRPr>
            </a:lvl6pPr>
            <a:lvl7pPr marL="914400" eaLnBrk="0" fontAlgn="base" hangingPunct="0">
              <a:spcBef>
                <a:spcPct val="0"/>
              </a:spcBef>
              <a:spcAft>
                <a:spcPct val="0"/>
              </a:spcAft>
              <a:defRPr sz="2500">
                <a:solidFill>
                  <a:schemeClr val="tx1"/>
                </a:solidFill>
                <a:latin typeface="Arial" charset="0"/>
                <a:ea typeface="ＭＳ Ｐゴシック" charset="0"/>
              </a:defRPr>
            </a:lvl7pPr>
            <a:lvl8pPr marL="1371600" eaLnBrk="0" fontAlgn="base" hangingPunct="0">
              <a:spcBef>
                <a:spcPct val="0"/>
              </a:spcBef>
              <a:spcAft>
                <a:spcPct val="0"/>
              </a:spcAft>
              <a:defRPr sz="2500">
                <a:solidFill>
                  <a:schemeClr val="tx1"/>
                </a:solidFill>
                <a:latin typeface="Arial" charset="0"/>
                <a:ea typeface="ＭＳ Ｐゴシック" charset="0"/>
              </a:defRPr>
            </a:lvl8pPr>
            <a:lvl9pPr marL="1828800" eaLnBrk="0" fontAlgn="base" hangingPunct="0">
              <a:spcBef>
                <a:spcPct val="0"/>
              </a:spcBef>
              <a:spcAft>
                <a:spcPct val="0"/>
              </a:spcAft>
              <a:defRPr sz="2500">
                <a:solidFill>
                  <a:schemeClr val="tx1"/>
                </a:solidFill>
                <a:latin typeface="Arial" charset="0"/>
                <a:ea typeface="ＭＳ Ｐゴシック" charset="0"/>
              </a:defRPr>
            </a:lvl9pPr>
          </a:lstStyle>
          <a:p>
            <a:pPr defTabSz="820103" eaLnBrk="1" hangingPunct="1"/>
            <a:r>
              <a:rPr lang="en-US" sz="1600">
                <a:solidFill>
                  <a:srgbClr val="000000"/>
                </a:solidFill>
              </a:rPr>
              <a:t>B</a:t>
            </a:r>
          </a:p>
        </p:txBody>
      </p:sp>
      <p:sp>
        <p:nvSpPr>
          <p:cNvPr id="108659" name="TextBox 260"/>
          <p:cNvSpPr txBox="1">
            <a:spLocks noChangeArrowheads="1"/>
          </p:cNvSpPr>
          <p:nvPr/>
        </p:nvSpPr>
        <p:spPr bwMode="auto">
          <a:xfrm>
            <a:off x="7084580" y="2465301"/>
            <a:ext cx="412750" cy="329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1940" tIns="40968" rIns="81940" bIns="40968">
            <a:spAutoFit/>
          </a:bodyPr>
          <a:lstStyle>
            <a:lvl1pPr eaLnBrk="0" hangingPunct="0">
              <a:defRPr sz="2500">
                <a:solidFill>
                  <a:schemeClr val="tx1"/>
                </a:solidFill>
                <a:latin typeface="Arial" charset="0"/>
                <a:ea typeface="ＭＳ Ｐゴシック" charset="0"/>
                <a:cs typeface="ＭＳ Ｐゴシック" charset="0"/>
              </a:defRPr>
            </a:lvl1pPr>
            <a:lvl2pPr marL="37931725" indent="-37474525" eaLnBrk="0" hangingPunct="0">
              <a:defRPr sz="2500">
                <a:solidFill>
                  <a:schemeClr val="tx1"/>
                </a:solidFill>
                <a:latin typeface="Arial" charset="0"/>
                <a:ea typeface="ＭＳ Ｐゴシック" charset="0"/>
              </a:defRPr>
            </a:lvl2pPr>
            <a:lvl3pPr eaLnBrk="0" hangingPunct="0">
              <a:defRPr sz="2500">
                <a:solidFill>
                  <a:schemeClr val="tx1"/>
                </a:solidFill>
                <a:latin typeface="Arial" charset="0"/>
                <a:ea typeface="ＭＳ Ｐゴシック" charset="0"/>
              </a:defRPr>
            </a:lvl3pPr>
            <a:lvl4pPr eaLnBrk="0" hangingPunct="0">
              <a:defRPr sz="2500">
                <a:solidFill>
                  <a:schemeClr val="tx1"/>
                </a:solidFill>
                <a:latin typeface="Arial" charset="0"/>
                <a:ea typeface="ＭＳ Ｐゴシック" charset="0"/>
              </a:defRPr>
            </a:lvl4pPr>
            <a:lvl5pPr eaLnBrk="0" hangingPunct="0">
              <a:defRPr sz="2500">
                <a:solidFill>
                  <a:schemeClr val="tx1"/>
                </a:solidFill>
                <a:latin typeface="Arial" charset="0"/>
                <a:ea typeface="ＭＳ Ｐゴシック" charset="0"/>
              </a:defRPr>
            </a:lvl5pPr>
            <a:lvl6pPr marL="457200" eaLnBrk="0" fontAlgn="base" hangingPunct="0">
              <a:spcBef>
                <a:spcPct val="0"/>
              </a:spcBef>
              <a:spcAft>
                <a:spcPct val="0"/>
              </a:spcAft>
              <a:defRPr sz="2500">
                <a:solidFill>
                  <a:schemeClr val="tx1"/>
                </a:solidFill>
                <a:latin typeface="Arial" charset="0"/>
                <a:ea typeface="ＭＳ Ｐゴシック" charset="0"/>
              </a:defRPr>
            </a:lvl6pPr>
            <a:lvl7pPr marL="914400" eaLnBrk="0" fontAlgn="base" hangingPunct="0">
              <a:spcBef>
                <a:spcPct val="0"/>
              </a:spcBef>
              <a:spcAft>
                <a:spcPct val="0"/>
              </a:spcAft>
              <a:defRPr sz="2500">
                <a:solidFill>
                  <a:schemeClr val="tx1"/>
                </a:solidFill>
                <a:latin typeface="Arial" charset="0"/>
                <a:ea typeface="ＭＳ Ｐゴシック" charset="0"/>
              </a:defRPr>
            </a:lvl7pPr>
            <a:lvl8pPr marL="1371600" eaLnBrk="0" fontAlgn="base" hangingPunct="0">
              <a:spcBef>
                <a:spcPct val="0"/>
              </a:spcBef>
              <a:spcAft>
                <a:spcPct val="0"/>
              </a:spcAft>
              <a:defRPr sz="2500">
                <a:solidFill>
                  <a:schemeClr val="tx1"/>
                </a:solidFill>
                <a:latin typeface="Arial" charset="0"/>
                <a:ea typeface="ＭＳ Ｐゴシック" charset="0"/>
              </a:defRPr>
            </a:lvl8pPr>
            <a:lvl9pPr marL="1828800" eaLnBrk="0" fontAlgn="base" hangingPunct="0">
              <a:spcBef>
                <a:spcPct val="0"/>
              </a:spcBef>
              <a:spcAft>
                <a:spcPct val="0"/>
              </a:spcAft>
              <a:defRPr sz="2500">
                <a:solidFill>
                  <a:schemeClr val="tx1"/>
                </a:solidFill>
                <a:latin typeface="Arial" charset="0"/>
                <a:ea typeface="ＭＳ Ｐゴシック" charset="0"/>
              </a:defRPr>
            </a:lvl9pPr>
          </a:lstStyle>
          <a:p>
            <a:pPr defTabSz="820103" eaLnBrk="1" hangingPunct="1"/>
            <a:r>
              <a:rPr lang="en-US" sz="1600">
                <a:solidFill>
                  <a:srgbClr val="000000"/>
                </a:solidFill>
              </a:rPr>
              <a:t>C</a:t>
            </a:r>
          </a:p>
        </p:txBody>
      </p:sp>
      <p:sp>
        <p:nvSpPr>
          <p:cNvPr id="108660" name="TextBox 261"/>
          <p:cNvSpPr txBox="1">
            <a:spLocks noChangeArrowheads="1"/>
          </p:cNvSpPr>
          <p:nvPr/>
        </p:nvSpPr>
        <p:spPr bwMode="auto">
          <a:xfrm>
            <a:off x="7731125" y="2476507"/>
            <a:ext cx="404091" cy="329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1940" tIns="40968" rIns="81940" bIns="40968">
            <a:spAutoFit/>
          </a:bodyPr>
          <a:lstStyle>
            <a:lvl1pPr eaLnBrk="0" hangingPunct="0">
              <a:defRPr sz="2500">
                <a:solidFill>
                  <a:schemeClr val="tx1"/>
                </a:solidFill>
                <a:latin typeface="Arial" charset="0"/>
                <a:ea typeface="ＭＳ Ｐゴシック" charset="0"/>
                <a:cs typeface="ＭＳ Ｐゴシック" charset="0"/>
              </a:defRPr>
            </a:lvl1pPr>
            <a:lvl2pPr marL="37931725" indent="-37474525" eaLnBrk="0" hangingPunct="0">
              <a:defRPr sz="2500">
                <a:solidFill>
                  <a:schemeClr val="tx1"/>
                </a:solidFill>
                <a:latin typeface="Arial" charset="0"/>
                <a:ea typeface="ＭＳ Ｐゴシック" charset="0"/>
              </a:defRPr>
            </a:lvl2pPr>
            <a:lvl3pPr eaLnBrk="0" hangingPunct="0">
              <a:defRPr sz="2500">
                <a:solidFill>
                  <a:schemeClr val="tx1"/>
                </a:solidFill>
                <a:latin typeface="Arial" charset="0"/>
                <a:ea typeface="ＭＳ Ｐゴシック" charset="0"/>
              </a:defRPr>
            </a:lvl3pPr>
            <a:lvl4pPr eaLnBrk="0" hangingPunct="0">
              <a:defRPr sz="2500">
                <a:solidFill>
                  <a:schemeClr val="tx1"/>
                </a:solidFill>
                <a:latin typeface="Arial" charset="0"/>
                <a:ea typeface="ＭＳ Ｐゴシック" charset="0"/>
              </a:defRPr>
            </a:lvl4pPr>
            <a:lvl5pPr eaLnBrk="0" hangingPunct="0">
              <a:defRPr sz="2500">
                <a:solidFill>
                  <a:schemeClr val="tx1"/>
                </a:solidFill>
                <a:latin typeface="Arial" charset="0"/>
                <a:ea typeface="ＭＳ Ｐゴシック" charset="0"/>
              </a:defRPr>
            </a:lvl5pPr>
            <a:lvl6pPr marL="457200" eaLnBrk="0" fontAlgn="base" hangingPunct="0">
              <a:spcBef>
                <a:spcPct val="0"/>
              </a:spcBef>
              <a:spcAft>
                <a:spcPct val="0"/>
              </a:spcAft>
              <a:defRPr sz="2500">
                <a:solidFill>
                  <a:schemeClr val="tx1"/>
                </a:solidFill>
                <a:latin typeface="Arial" charset="0"/>
                <a:ea typeface="ＭＳ Ｐゴシック" charset="0"/>
              </a:defRPr>
            </a:lvl6pPr>
            <a:lvl7pPr marL="914400" eaLnBrk="0" fontAlgn="base" hangingPunct="0">
              <a:spcBef>
                <a:spcPct val="0"/>
              </a:spcBef>
              <a:spcAft>
                <a:spcPct val="0"/>
              </a:spcAft>
              <a:defRPr sz="2500">
                <a:solidFill>
                  <a:schemeClr val="tx1"/>
                </a:solidFill>
                <a:latin typeface="Arial" charset="0"/>
                <a:ea typeface="ＭＳ Ｐゴシック" charset="0"/>
              </a:defRPr>
            </a:lvl7pPr>
            <a:lvl8pPr marL="1371600" eaLnBrk="0" fontAlgn="base" hangingPunct="0">
              <a:spcBef>
                <a:spcPct val="0"/>
              </a:spcBef>
              <a:spcAft>
                <a:spcPct val="0"/>
              </a:spcAft>
              <a:defRPr sz="2500">
                <a:solidFill>
                  <a:schemeClr val="tx1"/>
                </a:solidFill>
                <a:latin typeface="Arial" charset="0"/>
                <a:ea typeface="ＭＳ Ｐゴシック" charset="0"/>
              </a:defRPr>
            </a:lvl8pPr>
            <a:lvl9pPr marL="1828800" eaLnBrk="0" fontAlgn="base" hangingPunct="0">
              <a:spcBef>
                <a:spcPct val="0"/>
              </a:spcBef>
              <a:spcAft>
                <a:spcPct val="0"/>
              </a:spcAft>
              <a:defRPr sz="2500">
                <a:solidFill>
                  <a:schemeClr val="tx1"/>
                </a:solidFill>
                <a:latin typeface="Arial" charset="0"/>
                <a:ea typeface="ＭＳ Ｐゴシック" charset="0"/>
              </a:defRPr>
            </a:lvl9pPr>
          </a:lstStyle>
          <a:p>
            <a:pPr defTabSz="820103" eaLnBrk="1" hangingPunct="1"/>
            <a:r>
              <a:rPr lang="en-US" sz="1600">
                <a:solidFill>
                  <a:srgbClr val="000000"/>
                </a:solidFill>
              </a:rPr>
              <a:t>D</a:t>
            </a:r>
          </a:p>
        </p:txBody>
      </p:sp>
      <p:cxnSp>
        <p:nvCxnSpPr>
          <p:cNvPr id="263" name="Straight Connector 262"/>
          <p:cNvCxnSpPr/>
          <p:nvPr/>
        </p:nvCxnSpPr>
        <p:spPr bwMode="auto">
          <a:xfrm>
            <a:off x="7135097" y="3630706"/>
            <a:ext cx="369455" cy="0"/>
          </a:xfrm>
          <a:prstGeom prst="line">
            <a:avLst/>
          </a:prstGeom>
          <a:ln>
            <a:headEnd type="none" w="med" len="med"/>
            <a:tailEnd type="none" w="med" len="med"/>
          </a:ln>
        </p:spPr>
        <p:style>
          <a:lnRef idx="1">
            <a:schemeClr val="accent4"/>
          </a:lnRef>
          <a:fillRef idx="0">
            <a:schemeClr val="accent4"/>
          </a:fillRef>
          <a:effectRef idx="0">
            <a:schemeClr val="accent4"/>
          </a:effectRef>
          <a:fontRef idx="minor">
            <a:schemeClr val="tx1"/>
          </a:fontRef>
        </p:style>
      </p:cxnSp>
      <p:cxnSp>
        <p:nvCxnSpPr>
          <p:cNvPr id="108662" name="Straight Connector 263"/>
          <p:cNvCxnSpPr>
            <a:cxnSpLocks noChangeShapeType="1"/>
          </p:cNvCxnSpPr>
          <p:nvPr/>
        </p:nvCxnSpPr>
        <p:spPr bwMode="auto">
          <a:xfrm flipV="1">
            <a:off x="7527643" y="3854830"/>
            <a:ext cx="454603" cy="420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265" name="Straight Connector 264"/>
          <p:cNvCxnSpPr/>
          <p:nvPr/>
        </p:nvCxnSpPr>
        <p:spPr bwMode="auto">
          <a:xfrm rot="10800000">
            <a:off x="7543517" y="2954151"/>
            <a:ext cx="438727" cy="56029"/>
          </a:xfrm>
          <a:prstGeom prst="line">
            <a:avLst/>
          </a:prstGeom>
          <a:ln>
            <a:headEnd type="none" w="med" len="med"/>
            <a:tailEnd type="none" w="med" len="med"/>
          </a:ln>
        </p:spPr>
        <p:style>
          <a:lnRef idx="1">
            <a:schemeClr val="accent4"/>
          </a:lnRef>
          <a:fillRef idx="0">
            <a:schemeClr val="accent4"/>
          </a:fillRef>
          <a:effectRef idx="0">
            <a:schemeClr val="accent4"/>
          </a:effectRef>
          <a:fontRef idx="minor">
            <a:schemeClr val="tx1"/>
          </a:fontRef>
        </p:style>
      </p:cxnSp>
      <p:cxnSp>
        <p:nvCxnSpPr>
          <p:cNvPr id="108664" name="Straight Connector 265"/>
          <p:cNvCxnSpPr>
            <a:cxnSpLocks noChangeShapeType="1"/>
          </p:cNvCxnSpPr>
          <p:nvPr/>
        </p:nvCxnSpPr>
        <p:spPr bwMode="auto">
          <a:xfrm flipV="1">
            <a:off x="7604126" y="2868710"/>
            <a:ext cx="385329" cy="6723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sp>
        <p:nvSpPr>
          <p:cNvPr id="108665" name="Oval 266"/>
          <p:cNvSpPr>
            <a:spLocks noChangeArrowheads="1"/>
          </p:cNvSpPr>
          <p:nvPr/>
        </p:nvSpPr>
        <p:spPr bwMode="auto">
          <a:xfrm>
            <a:off x="7477128" y="2872908"/>
            <a:ext cx="138545" cy="134471"/>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81940" tIns="40968" rIns="81940" bIns="40968"/>
          <a:lstStyle/>
          <a:p>
            <a:pPr defTabSz="818582"/>
            <a:endParaRPr lang="en-US">
              <a:solidFill>
                <a:srgbClr val="000000"/>
              </a:solidFill>
              <a:latin typeface="Arial" charset="0"/>
              <a:ea typeface="ＭＳ Ｐゴシック" charset="0"/>
              <a:cs typeface="ＭＳ Ｐゴシック" charset="0"/>
            </a:endParaRPr>
          </a:p>
        </p:txBody>
      </p:sp>
      <p:sp>
        <p:nvSpPr>
          <p:cNvPr id="108666" name="Oval 267"/>
          <p:cNvSpPr>
            <a:spLocks noChangeArrowheads="1"/>
          </p:cNvSpPr>
          <p:nvPr/>
        </p:nvSpPr>
        <p:spPr bwMode="auto">
          <a:xfrm>
            <a:off x="7477128" y="3772180"/>
            <a:ext cx="138545" cy="134471"/>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81940" tIns="40968" rIns="81940" bIns="40968"/>
          <a:lstStyle/>
          <a:p>
            <a:pPr defTabSz="818582"/>
            <a:endParaRPr lang="en-US">
              <a:solidFill>
                <a:srgbClr val="000000"/>
              </a:solidFill>
              <a:latin typeface="Arial" charset="0"/>
              <a:ea typeface="ＭＳ Ｐゴシック" charset="0"/>
              <a:cs typeface="ＭＳ Ｐゴシック" charset="0"/>
            </a:endParaRPr>
          </a:p>
        </p:txBody>
      </p:sp>
      <p:sp>
        <p:nvSpPr>
          <p:cNvPr id="108667" name="TextBox 268"/>
          <p:cNvSpPr txBox="1">
            <a:spLocks noChangeArrowheads="1"/>
          </p:cNvSpPr>
          <p:nvPr/>
        </p:nvSpPr>
        <p:spPr bwMode="auto">
          <a:xfrm>
            <a:off x="7104788" y="2846294"/>
            <a:ext cx="401205" cy="326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1940" tIns="40968" rIns="81940" bIns="40968">
            <a:spAutoFit/>
          </a:bodyPr>
          <a:lstStyle>
            <a:lvl1pPr eaLnBrk="0" hangingPunct="0">
              <a:defRPr sz="2500">
                <a:solidFill>
                  <a:schemeClr val="tx1"/>
                </a:solidFill>
                <a:latin typeface="Arial" charset="0"/>
                <a:ea typeface="ＭＳ Ｐゴシック" charset="0"/>
                <a:cs typeface="ＭＳ Ｐゴシック" charset="0"/>
              </a:defRPr>
            </a:lvl1pPr>
            <a:lvl2pPr marL="37931725" indent="-37474525" eaLnBrk="0" hangingPunct="0">
              <a:defRPr sz="2500">
                <a:solidFill>
                  <a:schemeClr val="tx1"/>
                </a:solidFill>
                <a:latin typeface="Arial" charset="0"/>
                <a:ea typeface="ＭＳ Ｐゴシック" charset="0"/>
              </a:defRPr>
            </a:lvl2pPr>
            <a:lvl3pPr eaLnBrk="0" hangingPunct="0">
              <a:defRPr sz="2500">
                <a:solidFill>
                  <a:schemeClr val="tx1"/>
                </a:solidFill>
                <a:latin typeface="Arial" charset="0"/>
                <a:ea typeface="ＭＳ Ｐゴシック" charset="0"/>
              </a:defRPr>
            </a:lvl3pPr>
            <a:lvl4pPr eaLnBrk="0" hangingPunct="0">
              <a:defRPr sz="2500">
                <a:solidFill>
                  <a:schemeClr val="tx1"/>
                </a:solidFill>
                <a:latin typeface="Arial" charset="0"/>
                <a:ea typeface="ＭＳ Ｐゴシック" charset="0"/>
              </a:defRPr>
            </a:lvl4pPr>
            <a:lvl5pPr eaLnBrk="0" hangingPunct="0">
              <a:defRPr sz="2500">
                <a:solidFill>
                  <a:schemeClr val="tx1"/>
                </a:solidFill>
                <a:latin typeface="Arial" charset="0"/>
                <a:ea typeface="ＭＳ Ｐゴシック" charset="0"/>
              </a:defRPr>
            </a:lvl5pPr>
            <a:lvl6pPr marL="457200" eaLnBrk="0" fontAlgn="base" hangingPunct="0">
              <a:spcBef>
                <a:spcPct val="0"/>
              </a:spcBef>
              <a:spcAft>
                <a:spcPct val="0"/>
              </a:spcAft>
              <a:defRPr sz="2500">
                <a:solidFill>
                  <a:schemeClr val="tx1"/>
                </a:solidFill>
                <a:latin typeface="Arial" charset="0"/>
                <a:ea typeface="ＭＳ Ｐゴシック" charset="0"/>
              </a:defRPr>
            </a:lvl6pPr>
            <a:lvl7pPr marL="914400" eaLnBrk="0" fontAlgn="base" hangingPunct="0">
              <a:spcBef>
                <a:spcPct val="0"/>
              </a:spcBef>
              <a:spcAft>
                <a:spcPct val="0"/>
              </a:spcAft>
              <a:defRPr sz="2500">
                <a:solidFill>
                  <a:schemeClr val="tx1"/>
                </a:solidFill>
                <a:latin typeface="Arial" charset="0"/>
                <a:ea typeface="ＭＳ Ｐゴシック" charset="0"/>
              </a:defRPr>
            </a:lvl7pPr>
            <a:lvl8pPr marL="1371600" eaLnBrk="0" fontAlgn="base" hangingPunct="0">
              <a:spcBef>
                <a:spcPct val="0"/>
              </a:spcBef>
              <a:spcAft>
                <a:spcPct val="0"/>
              </a:spcAft>
              <a:defRPr sz="2500">
                <a:solidFill>
                  <a:schemeClr val="tx1"/>
                </a:solidFill>
                <a:latin typeface="Arial" charset="0"/>
                <a:ea typeface="ＭＳ Ｐゴシック" charset="0"/>
              </a:defRPr>
            </a:lvl8pPr>
            <a:lvl9pPr marL="1828800" eaLnBrk="0" fontAlgn="base" hangingPunct="0">
              <a:spcBef>
                <a:spcPct val="0"/>
              </a:spcBef>
              <a:spcAft>
                <a:spcPct val="0"/>
              </a:spcAft>
              <a:defRPr sz="2500">
                <a:solidFill>
                  <a:schemeClr val="tx1"/>
                </a:solidFill>
                <a:latin typeface="Arial" charset="0"/>
                <a:ea typeface="ＭＳ Ｐゴシック" charset="0"/>
              </a:defRPr>
            </a:lvl9pPr>
          </a:lstStyle>
          <a:p>
            <a:pPr defTabSz="820103" eaLnBrk="1" hangingPunct="1"/>
            <a:r>
              <a:rPr lang="en-US" sz="1600">
                <a:solidFill>
                  <a:srgbClr val="000000"/>
                </a:solidFill>
              </a:rPr>
              <a:t>86</a:t>
            </a:r>
          </a:p>
        </p:txBody>
      </p:sp>
      <p:cxnSp>
        <p:nvCxnSpPr>
          <p:cNvPr id="270" name="Straight Connector 269"/>
          <p:cNvCxnSpPr>
            <a:endCxn id="108666" idx="4"/>
          </p:cNvCxnSpPr>
          <p:nvPr/>
        </p:nvCxnSpPr>
        <p:spPr bwMode="auto">
          <a:xfrm rot="5400000">
            <a:off x="7047736" y="3407989"/>
            <a:ext cx="997324" cy="0"/>
          </a:xfrm>
          <a:prstGeom prst="line">
            <a:avLst/>
          </a:prstGeom>
          <a:ln>
            <a:headEnd type="none" w="med" len="med"/>
            <a:tailEnd type="none" w="med" len="med"/>
          </a:ln>
        </p:spPr>
        <p:style>
          <a:lnRef idx="1">
            <a:schemeClr val="accent4"/>
          </a:lnRef>
          <a:fillRef idx="0">
            <a:schemeClr val="accent4"/>
          </a:fillRef>
          <a:effectRef idx="0">
            <a:schemeClr val="accent4"/>
          </a:effectRef>
          <a:fontRef idx="minor">
            <a:schemeClr val="tx1"/>
          </a:fontRef>
        </p:style>
      </p:cxnSp>
      <p:sp>
        <p:nvSpPr>
          <p:cNvPr id="108669" name="Oval 270"/>
          <p:cNvSpPr>
            <a:spLocks noChangeArrowheads="1"/>
          </p:cNvSpPr>
          <p:nvPr/>
        </p:nvSpPr>
        <p:spPr bwMode="auto">
          <a:xfrm>
            <a:off x="7477128" y="3108235"/>
            <a:ext cx="138545" cy="134471"/>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81940" tIns="40968" rIns="81940" bIns="40968"/>
          <a:lstStyle/>
          <a:p>
            <a:pPr defTabSz="818582"/>
            <a:endParaRPr lang="en-US">
              <a:solidFill>
                <a:srgbClr val="000000"/>
              </a:solidFill>
              <a:latin typeface="Arial" charset="0"/>
              <a:ea typeface="ＭＳ Ｐゴシック" charset="0"/>
              <a:cs typeface="ＭＳ Ｐゴシック" charset="0"/>
            </a:endParaRPr>
          </a:p>
        </p:txBody>
      </p:sp>
      <p:sp>
        <p:nvSpPr>
          <p:cNvPr id="108670" name="TextBox 271"/>
          <p:cNvSpPr txBox="1">
            <a:spLocks noChangeArrowheads="1"/>
          </p:cNvSpPr>
          <p:nvPr/>
        </p:nvSpPr>
        <p:spPr bwMode="auto">
          <a:xfrm>
            <a:off x="7557948" y="3332350"/>
            <a:ext cx="492125" cy="329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1940" tIns="40968" rIns="81940" bIns="40968">
            <a:spAutoFit/>
          </a:bodyPr>
          <a:lstStyle>
            <a:lvl1pPr eaLnBrk="0" hangingPunct="0">
              <a:defRPr sz="2500">
                <a:solidFill>
                  <a:schemeClr val="tx1"/>
                </a:solidFill>
                <a:latin typeface="Arial" charset="0"/>
                <a:ea typeface="ＭＳ Ｐゴシック" charset="0"/>
                <a:cs typeface="ＭＳ Ｐゴシック" charset="0"/>
              </a:defRPr>
            </a:lvl1pPr>
            <a:lvl2pPr marL="37931725" indent="-37474525" eaLnBrk="0" hangingPunct="0">
              <a:defRPr sz="2500">
                <a:solidFill>
                  <a:schemeClr val="tx1"/>
                </a:solidFill>
                <a:latin typeface="Arial" charset="0"/>
                <a:ea typeface="ＭＳ Ｐゴシック" charset="0"/>
              </a:defRPr>
            </a:lvl2pPr>
            <a:lvl3pPr eaLnBrk="0" hangingPunct="0">
              <a:defRPr sz="2500">
                <a:solidFill>
                  <a:schemeClr val="tx1"/>
                </a:solidFill>
                <a:latin typeface="Arial" charset="0"/>
                <a:ea typeface="ＭＳ Ｐゴシック" charset="0"/>
              </a:defRPr>
            </a:lvl3pPr>
            <a:lvl4pPr eaLnBrk="0" hangingPunct="0">
              <a:defRPr sz="2500">
                <a:solidFill>
                  <a:schemeClr val="tx1"/>
                </a:solidFill>
                <a:latin typeface="Arial" charset="0"/>
                <a:ea typeface="ＭＳ Ｐゴシック" charset="0"/>
              </a:defRPr>
            </a:lvl4pPr>
            <a:lvl5pPr eaLnBrk="0" hangingPunct="0">
              <a:defRPr sz="2500">
                <a:solidFill>
                  <a:schemeClr val="tx1"/>
                </a:solidFill>
                <a:latin typeface="Arial" charset="0"/>
                <a:ea typeface="ＭＳ Ｐゴシック" charset="0"/>
              </a:defRPr>
            </a:lvl5pPr>
            <a:lvl6pPr marL="457200" eaLnBrk="0" fontAlgn="base" hangingPunct="0">
              <a:spcBef>
                <a:spcPct val="0"/>
              </a:spcBef>
              <a:spcAft>
                <a:spcPct val="0"/>
              </a:spcAft>
              <a:defRPr sz="2500">
                <a:solidFill>
                  <a:schemeClr val="tx1"/>
                </a:solidFill>
                <a:latin typeface="Arial" charset="0"/>
                <a:ea typeface="ＭＳ Ｐゴシック" charset="0"/>
              </a:defRPr>
            </a:lvl6pPr>
            <a:lvl7pPr marL="914400" eaLnBrk="0" fontAlgn="base" hangingPunct="0">
              <a:spcBef>
                <a:spcPct val="0"/>
              </a:spcBef>
              <a:spcAft>
                <a:spcPct val="0"/>
              </a:spcAft>
              <a:defRPr sz="2500">
                <a:solidFill>
                  <a:schemeClr val="tx1"/>
                </a:solidFill>
                <a:latin typeface="Arial" charset="0"/>
                <a:ea typeface="ＭＳ Ｐゴシック" charset="0"/>
              </a:defRPr>
            </a:lvl7pPr>
            <a:lvl8pPr marL="1371600" eaLnBrk="0" fontAlgn="base" hangingPunct="0">
              <a:spcBef>
                <a:spcPct val="0"/>
              </a:spcBef>
              <a:spcAft>
                <a:spcPct val="0"/>
              </a:spcAft>
              <a:defRPr sz="2500">
                <a:solidFill>
                  <a:schemeClr val="tx1"/>
                </a:solidFill>
                <a:latin typeface="Arial" charset="0"/>
                <a:ea typeface="ＭＳ Ｐゴシック" charset="0"/>
              </a:defRPr>
            </a:lvl8pPr>
            <a:lvl9pPr marL="1828800" eaLnBrk="0" fontAlgn="base" hangingPunct="0">
              <a:spcBef>
                <a:spcPct val="0"/>
              </a:spcBef>
              <a:spcAft>
                <a:spcPct val="0"/>
              </a:spcAft>
              <a:defRPr sz="2500">
                <a:solidFill>
                  <a:schemeClr val="tx1"/>
                </a:solidFill>
                <a:latin typeface="Arial" charset="0"/>
                <a:ea typeface="ＭＳ Ｐゴシック" charset="0"/>
              </a:defRPr>
            </a:lvl9pPr>
          </a:lstStyle>
          <a:p>
            <a:pPr defTabSz="820103" eaLnBrk="1" hangingPunct="1"/>
            <a:r>
              <a:rPr lang="en-US" sz="1600">
                <a:solidFill>
                  <a:srgbClr val="000000"/>
                </a:solidFill>
              </a:rPr>
              <a:t>73</a:t>
            </a:r>
          </a:p>
        </p:txBody>
      </p:sp>
      <p:sp>
        <p:nvSpPr>
          <p:cNvPr id="108671" name="Oval 273"/>
          <p:cNvSpPr>
            <a:spLocks noChangeArrowheads="1"/>
          </p:cNvSpPr>
          <p:nvPr/>
        </p:nvSpPr>
        <p:spPr bwMode="auto">
          <a:xfrm>
            <a:off x="7477128" y="3354761"/>
            <a:ext cx="138545" cy="134471"/>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81940" tIns="40968" rIns="81940" bIns="40968"/>
          <a:lstStyle/>
          <a:p>
            <a:pPr defTabSz="818582"/>
            <a:endParaRPr lang="en-US">
              <a:solidFill>
                <a:srgbClr val="000000"/>
              </a:solidFill>
              <a:latin typeface="Arial" charset="0"/>
              <a:ea typeface="ＭＳ Ｐゴシック" charset="0"/>
              <a:cs typeface="ＭＳ Ｐゴシック" charset="0"/>
            </a:endParaRPr>
          </a:p>
        </p:txBody>
      </p:sp>
      <p:sp>
        <p:nvSpPr>
          <p:cNvPr id="108672" name="Oval 274"/>
          <p:cNvSpPr>
            <a:spLocks noChangeArrowheads="1"/>
          </p:cNvSpPr>
          <p:nvPr/>
        </p:nvSpPr>
        <p:spPr bwMode="auto">
          <a:xfrm>
            <a:off x="7462698" y="3556467"/>
            <a:ext cx="138545" cy="134471"/>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81940" tIns="40968" rIns="81940" bIns="40968"/>
          <a:lstStyle/>
          <a:p>
            <a:pPr defTabSz="818582"/>
            <a:endParaRPr lang="en-US">
              <a:solidFill>
                <a:srgbClr val="000000"/>
              </a:solidFill>
              <a:latin typeface="Arial" charset="0"/>
              <a:ea typeface="ＭＳ Ｐゴシック" charset="0"/>
              <a:cs typeface="ＭＳ Ｐゴシック" charset="0"/>
            </a:endParaRPr>
          </a:p>
        </p:txBody>
      </p:sp>
      <p:cxnSp>
        <p:nvCxnSpPr>
          <p:cNvPr id="108673" name="Straight Connector 275"/>
          <p:cNvCxnSpPr>
            <a:cxnSpLocks noChangeShapeType="1"/>
          </p:cNvCxnSpPr>
          <p:nvPr/>
        </p:nvCxnSpPr>
        <p:spPr bwMode="auto">
          <a:xfrm rot="5400000" flipH="1" flipV="1">
            <a:off x="7711625" y="3567655"/>
            <a:ext cx="93849" cy="43006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282" name="Straight Connector 281"/>
          <p:cNvCxnSpPr/>
          <p:nvPr/>
        </p:nvCxnSpPr>
        <p:spPr bwMode="auto">
          <a:xfrm>
            <a:off x="7612790" y="2951350"/>
            <a:ext cx="369455" cy="0"/>
          </a:xfrm>
          <a:prstGeom prst="line">
            <a:avLst/>
          </a:prstGeom>
          <a:ln>
            <a:headEnd type="none" w="med" len="med"/>
            <a:tailEnd type="none" w="med" len="med"/>
          </a:ln>
        </p:spPr>
        <p:style>
          <a:lnRef idx="1">
            <a:schemeClr val="accent4"/>
          </a:lnRef>
          <a:fillRef idx="0">
            <a:schemeClr val="accent4"/>
          </a:fillRef>
          <a:effectRef idx="0">
            <a:schemeClr val="accent4"/>
          </a:effectRef>
          <a:fontRef idx="minor">
            <a:schemeClr val="tx1"/>
          </a:fontRef>
        </p:style>
      </p:cxnSp>
      <p:cxnSp>
        <p:nvCxnSpPr>
          <p:cNvPr id="283" name="Straight Connector 282"/>
          <p:cNvCxnSpPr/>
          <p:nvPr/>
        </p:nvCxnSpPr>
        <p:spPr bwMode="auto">
          <a:xfrm>
            <a:off x="7174063" y="3204882"/>
            <a:ext cx="369455" cy="0"/>
          </a:xfrm>
          <a:prstGeom prst="line">
            <a:avLst/>
          </a:prstGeom>
          <a:ln>
            <a:headEnd type="none" w="med" len="med"/>
            <a:tailEnd type="none" w="med" len="med"/>
          </a:ln>
        </p:spPr>
        <p:style>
          <a:lnRef idx="1">
            <a:schemeClr val="accent4"/>
          </a:lnRef>
          <a:fillRef idx="0">
            <a:schemeClr val="accent4"/>
          </a:fillRef>
          <a:effectRef idx="0">
            <a:schemeClr val="accent4"/>
          </a:effectRef>
          <a:fontRef idx="minor">
            <a:schemeClr val="tx1"/>
          </a:fontRef>
        </p:style>
      </p:cxnSp>
      <p:cxnSp>
        <p:nvCxnSpPr>
          <p:cNvPr id="285" name="Straight Connector 284"/>
          <p:cNvCxnSpPr/>
          <p:nvPr/>
        </p:nvCxnSpPr>
        <p:spPr bwMode="auto">
          <a:xfrm rot="10800000">
            <a:off x="7595473" y="2972361"/>
            <a:ext cx="370897" cy="105056"/>
          </a:xfrm>
          <a:prstGeom prst="line">
            <a:avLst/>
          </a:prstGeom>
          <a:ln>
            <a:headEnd type="none" w="med" len="med"/>
            <a:tailEnd type="none" w="med" len="med"/>
          </a:ln>
        </p:spPr>
        <p:style>
          <a:lnRef idx="1">
            <a:schemeClr val="accent4"/>
          </a:lnRef>
          <a:fillRef idx="0">
            <a:schemeClr val="accent4"/>
          </a:fillRef>
          <a:effectRef idx="0">
            <a:schemeClr val="accent4"/>
          </a:effectRef>
          <a:fontRef idx="minor">
            <a:schemeClr val="tx1"/>
          </a:fontRef>
        </p:style>
      </p:cxnSp>
      <p:cxnSp>
        <p:nvCxnSpPr>
          <p:cNvPr id="288" name="Straight Connector 287"/>
          <p:cNvCxnSpPr>
            <a:endCxn id="108665" idx="5"/>
          </p:cNvCxnSpPr>
          <p:nvPr/>
        </p:nvCxnSpPr>
        <p:spPr bwMode="auto">
          <a:xfrm rot="10800000">
            <a:off x="7595466" y="2987773"/>
            <a:ext cx="340591" cy="187699"/>
          </a:xfrm>
          <a:prstGeom prst="line">
            <a:avLst/>
          </a:prstGeom>
          <a:ln>
            <a:headEnd type="none" w="med" len="med"/>
            <a:tailEnd type="none" w="med" len="med"/>
          </a:ln>
        </p:spPr>
        <p:style>
          <a:lnRef idx="1">
            <a:schemeClr val="accent4"/>
          </a:lnRef>
          <a:fillRef idx="0">
            <a:schemeClr val="accent4"/>
          </a:fillRef>
          <a:effectRef idx="0">
            <a:schemeClr val="accent4"/>
          </a:effectRef>
          <a:fontRef idx="minor">
            <a:schemeClr val="tx1"/>
          </a:fontRef>
        </p:style>
      </p:cxnSp>
      <p:cxnSp>
        <p:nvCxnSpPr>
          <p:cNvPr id="292" name="Straight Connector 291"/>
          <p:cNvCxnSpPr/>
          <p:nvPr/>
        </p:nvCxnSpPr>
        <p:spPr bwMode="auto">
          <a:xfrm>
            <a:off x="7174063" y="3421997"/>
            <a:ext cx="369455" cy="0"/>
          </a:xfrm>
          <a:prstGeom prst="line">
            <a:avLst/>
          </a:prstGeom>
          <a:ln>
            <a:headEnd type="none" w="med" len="med"/>
            <a:tailEnd type="none" w="med" len="med"/>
          </a:ln>
        </p:spPr>
        <p:style>
          <a:lnRef idx="1">
            <a:schemeClr val="accent4"/>
          </a:lnRef>
          <a:fillRef idx="0">
            <a:schemeClr val="accent4"/>
          </a:fillRef>
          <a:effectRef idx="0">
            <a:schemeClr val="accent4"/>
          </a:effectRef>
          <a:fontRef idx="minor">
            <a:schemeClr val="tx1"/>
          </a:fontRef>
        </p:style>
      </p:cxnSp>
      <p:sp>
        <p:nvSpPr>
          <p:cNvPr id="108679" name="TextBox 292"/>
          <p:cNvSpPr txBox="1">
            <a:spLocks noChangeArrowheads="1"/>
          </p:cNvSpPr>
          <p:nvPr/>
        </p:nvSpPr>
        <p:spPr bwMode="auto">
          <a:xfrm>
            <a:off x="7566608" y="3092823"/>
            <a:ext cx="401205" cy="326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1940" tIns="40968" rIns="81940" bIns="40968">
            <a:spAutoFit/>
          </a:bodyPr>
          <a:lstStyle>
            <a:lvl1pPr eaLnBrk="0" hangingPunct="0">
              <a:defRPr sz="2500">
                <a:solidFill>
                  <a:schemeClr val="tx1"/>
                </a:solidFill>
                <a:latin typeface="Arial" charset="0"/>
                <a:ea typeface="ＭＳ Ｐゴシック" charset="0"/>
                <a:cs typeface="ＭＳ Ｐゴシック" charset="0"/>
              </a:defRPr>
            </a:lvl1pPr>
            <a:lvl2pPr marL="37931725" indent="-37474525" eaLnBrk="0" hangingPunct="0">
              <a:defRPr sz="2500">
                <a:solidFill>
                  <a:schemeClr val="tx1"/>
                </a:solidFill>
                <a:latin typeface="Arial" charset="0"/>
                <a:ea typeface="ＭＳ Ｐゴシック" charset="0"/>
              </a:defRPr>
            </a:lvl2pPr>
            <a:lvl3pPr eaLnBrk="0" hangingPunct="0">
              <a:defRPr sz="2500">
                <a:solidFill>
                  <a:schemeClr val="tx1"/>
                </a:solidFill>
                <a:latin typeface="Arial" charset="0"/>
                <a:ea typeface="ＭＳ Ｐゴシック" charset="0"/>
              </a:defRPr>
            </a:lvl3pPr>
            <a:lvl4pPr eaLnBrk="0" hangingPunct="0">
              <a:defRPr sz="2500">
                <a:solidFill>
                  <a:schemeClr val="tx1"/>
                </a:solidFill>
                <a:latin typeface="Arial" charset="0"/>
                <a:ea typeface="ＭＳ Ｐゴシック" charset="0"/>
              </a:defRPr>
            </a:lvl4pPr>
            <a:lvl5pPr eaLnBrk="0" hangingPunct="0">
              <a:defRPr sz="2500">
                <a:solidFill>
                  <a:schemeClr val="tx1"/>
                </a:solidFill>
                <a:latin typeface="Arial" charset="0"/>
                <a:ea typeface="ＭＳ Ｐゴシック" charset="0"/>
              </a:defRPr>
            </a:lvl5pPr>
            <a:lvl6pPr marL="457200" eaLnBrk="0" fontAlgn="base" hangingPunct="0">
              <a:spcBef>
                <a:spcPct val="0"/>
              </a:spcBef>
              <a:spcAft>
                <a:spcPct val="0"/>
              </a:spcAft>
              <a:defRPr sz="2500">
                <a:solidFill>
                  <a:schemeClr val="tx1"/>
                </a:solidFill>
                <a:latin typeface="Arial" charset="0"/>
                <a:ea typeface="ＭＳ Ｐゴシック" charset="0"/>
              </a:defRPr>
            </a:lvl6pPr>
            <a:lvl7pPr marL="914400" eaLnBrk="0" fontAlgn="base" hangingPunct="0">
              <a:spcBef>
                <a:spcPct val="0"/>
              </a:spcBef>
              <a:spcAft>
                <a:spcPct val="0"/>
              </a:spcAft>
              <a:defRPr sz="2500">
                <a:solidFill>
                  <a:schemeClr val="tx1"/>
                </a:solidFill>
                <a:latin typeface="Arial" charset="0"/>
                <a:ea typeface="ＭＳ Ｐゴシック" charset="0"/>
              </a:defRPr>
            </a:lvl7pPr>
            <a:lvl8pPr marL="1371600" eaLnBrk="0" fontAlgn="base" hangingPunct="0">
              <a:spcBef>
                <a:spcPct val="0"/>
              </a:spcBef>
              <a:spcAft>
                <a:spcPct val="0"/>
              </a:spcAft>
              <a:defRPr sz="2500">
                <a:solidFill>
                  <a:schemeClr val="tx1"/>
                </a:solidFill>
                <a:latin typeface="Arial" charset="0"/>
                <a:ea typeface="ＭＳ Ｐゴシック" charset="0"/>
              </a:defRPr>
            </a:lvl8pPr>
            <a:lvl9pPr marL="1828800" eaLnBrk="0" fontAlgn="base" hangingPunct="0">
              <a:spcBef>
                <a:spcPct val="0"/>
              </a:spcBef>
              <a:spcAft>
                <a:spcPct val="0"/>
              </a:spcAft>
              <a:defRPr sz="2500">
                <a:solidFill>
                  <a:schemeClr val="tx1"/>
                </a:solidFill>
                <a:latin typeface="Arial" charset="0"/>
                <a:ea typeface="ＭＳ Ｐゴシック" charset="0"/>
              </a:defRPr>
            </a:lvl9pPr>
          </a:lstStyle>
          <a:p>
            <a:pPr defTabSz="820103" eaLnBrk="1" hangingPunct="1"/>
            <a:r>
              <a:rPr lang="en-US" sz="1600">
                <a:solidFill>
                  <a:srgbClr val="000000"/>
                </a:solidFill>
              </a:rPr>
              <a:t>74</a:t>
            </a:r>
          </a:p>
        </p:txBody>
      </p:sp>
      <p:sp>
        <p:nvSpPr>
          <p:cNvPr id="108680" name="TextBox 293"/>
          <p:cNvSpPr txBox="1">
            <a:spLocks noChangeArrowheads="1"/>
          </p:cNvSpPr>
          <p:nvPr/>
        </p:nvSpPr>
        <p:spPr bwMode="auto">
          <a:xfrm>
            <a:off x="7119218" y="3592887"/>
            <a:ext cx="492125" cy="329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1940" tIns="40968" rIns="81940" bIns="40968">
            <a:spAutoFit/>
          </a:bodyPr>
          <a:lstStyle>
            <a:lvl1pPr eaLnBrk="0" hangingPunct="0">
              <a:defRPr sz="2500">
                <a:solidFill>
                  <a:schemeClr val="tx1"/>
                </a:solidFill>
                <a:latin typeface="Arial" charset="0"/>
                <a:ea typeface="ＭＳ Ｐゴシック" charset="0"/>
                <a:cs typeface="ＭＳ Ｐゴシック" charset="0"/>
              </a:defRPr>
            </a:lvl1pPr>
            <a:lvl2pPr marL="37931725" indent="-37474525" eaLnBrk="0" hangingPunct="0">
              <a:defRPr sz="2500">
                <a:solidFill>
                  <a:schemeClr val="tx1"/>
                </a:solidFill>
                <a:latin typeface="Arial" charset="0"/>
                <a:ea typeface="ＭＳ Ｐゴシック" charset="0"/>
              </a:defRPr>
            </a:lvl2pPr>
            <a:lvl3pPr eaLnBrk="0" hangingPunct="0">
              <a:defRPr sz="2500">
                <a:solidFill>
                  <a:schemeClr val="tx1"/>
                </a:solidFill>
                <a:latin typeface="Arial" charset="0"/>
                <a:ea typeface="ＭＳ Ｐゴシック" charset="0"/>
              </a:defRPr>
            </a:lvl3pPr>
            <a:lvl4pPr eaLnBrk="0" hangingPunct="0">
              <a:defRPr sz="2500">
                <a:solidFill>
                  <a:schemeClr val="tx1"/>
                </a:solidFill>
                <a:latin typeface="Arial" charset="0"/>
                <a:ea typeface="ＭＳ Ｐゴシック" charset="0"/>
              </a:defRPr>
            </a:lvl4pPr>
            <a:lvl5pPr eaLnBrk="0" hangingPunct="0">
              <a:defRPr sz="2500">
                <a:solidFill>
                  <a:schemeClr val="tx1"/>
                </a:solidFill>
                <a:latin typeface="Arial" charset="0"/>
                <a:ea typeface="ＭＳ Ｐゴシック" charset="0"/>
              </a:defRPr>
            </a:lvl5pPr>
            <a:lvl6pPr marL="457200" eaLnBrk="0" fontAlgn="base" hangingPunct="0">
              <a:spcBef>
                <a:spcPct val="0"/>
              </a:spcBef>
              <a:spcAft>
                <a:spcPct val="0"/>
              </a:spcAft>
              <a:defRPr sz="2500">
                <a:solidFill>
                  <a:schemeClr val="tx1"/>
                </a:solidFill>
                <a:latin typeface="Arial" charset="0"/>
                <a:ea typeface="ＭＳ Ｐゴシック" charset="0"/>
              </a:defRPr>
            </a:lvl6pPr>
            <a:lvl7pPr marL="914400" eaLnBrk="0" fontAlgn="base" hangingPunct="0">
              <a:spcBef>
                <a:spcPct val="0"/>
              </a:spcBef>
              <a:spcAft>
                <a:spcPct val="0"/>
              </a:spcAft>
              <a:defRPr sz="2500">
                <a:solidFill>
                  <a:schemeClr val="tx1"/>
                </a:solidFill>
                <a:latin typeface="Arial" charset="0"/>
                <a:ea typeface="ＭＳ Ｐゴシック" charset="0"/>
              </a:defRPr>
            </a:lvl7pPr>
            <a:lvl8pPr marL="1371600" eaLnBrk="0" fontAlgn="base" hangingPunct="0">
              <a:spcBef>
                <a:spcPct val="0"/>
              </a:spcBef>
              <a:spcAft>
                <a:spcPct val="0"/>
              </a:spcAft>
              <a:defRPr sz="2500">
                <a:solidFill>
                  <a:schemeClr val="tx1"/>
                </a:solidFill>
                <a:latin typeface="Arial" charset="0"/>
                <a:ea typeface="ＭＳ Ｐゴシック" charset="0"/>
              </a:defRPr>
            </a:lvl8pPr>
            <a:lvl9pPr marL="1828800" eaLnBrk="0" fontAlgn="base" hangingPunct="0">
              <a:spcBef>
                <a:spcPct val="0"/>
              </a:spcBef>
              <a:spcAft>
                <a:spcPct val="0"/>
              </a:spcAft>
              <a:defRPr sz="2500">
                <a:solidFill>
                  <a:schemeClr val="tx1"/>
                </a:solidFill>
                <a:latin typeface="Arial" charset="0"/>
                <a:ea typeface="ＭＳ Ｐゴシック" charset="0"/>
              </a:defRPr>
            </a:lvl9pPr>
          </a:lstStyle>
          <a:p>
            <a:pPr defTabSz="820103" eaLnBrk="1" hangingPunct="1"/>
            <a:r>
              <a:rPr lang="en-US" sz="1600">
                <a:solidFill>
                  <a:srgbClr val="000000"/>
                </a:solidFill>
              </a:rPr>
              <a:t>71</a:t>
            </a:r>
          </a:p>
        </p:txBody>
      </p:sp>
      <p:cxnSp>
        <p:nvCxnSpPr>
          <p:cNvPr id="295" name="Straight Connector 294"/>
          <p:cNvCxnSpPr/>
          <p:nvPr/>
        </p:nvCxnSpPr>
        <p:spPr bwMode="auto">
          <a:xfrm>
            <a:off x="2394246" y="5427856"/>
            <a:ext cx="233795" cy="215713"/>
          </a:xfrm>
          <a:prstGeom prst="line">
            <a:avLst/>
          </a:prstGeom>
          <a:ln>
            <a:headEnd type="none" w="med" len="med"/>
            <a:tailEnd type="none" w="med" len="med"/>
          </a:ln>
        </p:spPr>
        <p:style>
          <a:lnRef idx="1">
            <a:schemeClr val="accent4"/>
          </a:lnRef>
          <a:fillRef idx="0">
            <a:schemeClr val="accent4"/>
          </a:fillRef>
          <a:effectRef idx="0">
            <a:schemeClr val="accent4"/>
          </a:effectRef>
          <a:fontRef idx="minor">
            <a:schemeClr val="tx1"/>
          </a:fontRef>
        </p:style>
      </p:cxnSp>
      <p:cxnSp>
        <p:nvCxnSpPr>
          <p:cNvPr id="108682" name="Straight Connector 295"/>
          <p:cNvCxnSpPr>
            <a:cxnSpLocks noChangeShapeType="1"/>
          </p:cNvCxnSpPr>
          <p:nvPr/>
        </p:nvCxnSpPr>
        <p:spPr bwMode="auto">
          <a:xfrm rot="16200000" flipH="1">
            <a:off x="2221955" y="5266766"/>
            <a:ext cx="344581"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108683" name="Straight Connector 296"/>
          <p:cNvCxnSpPr>
            <a:cxnSpLocks noChangeShapeType="1"/>
          </p:cNvCxnSpPr>
          <p:nvPr/>
        </p:nvCxnSpPr>
        <p:spPr bwMode="auto">
          <a:xfrm rot="16200000" flipH="1">
            <a:off x="2169783" y="4878337"/>
            <a:ext cx="235324" cy="21936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108684" name="Straight Connector 297"/>
          <p:cNvCxnSpPr>
            <a:cxnSpLocks noChangeShapeType="1"/>
          </p:cNvCxnSpPr>
          <p:nvPr/>
        </p:nvCxnSpPr>
        <p:spPr bwMode="auto">
          <a:xfrm rot="10800000" flipV="1">
            <a:off x="2096950" y="5423647"/>
            <a:ext cx="297295" cy="23112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299" name="Straight Connector 298"/>
          <p:cNvCxnSpPr/>
          <p:nvPr/>
        </p:nvCxnSpPr>
        <p:spPr bwMode="auto">
          <a:xfrm rot="5400000">
            <a:off x="2379829" y="4884767"/>
            <a:ext cx="239525" cy="210705"/>
          </a:xfrm>
          <a:prstGeom prst="line">
            <a:avLst/>
          </a:prstGeom>
          <a:ln>
            <a:headEnd type="none" w="med" len="med"/>
            <a:tailEnd type="none" w="med" len="med"/>
          </a:ln>
        </p:spPr>
        <p:style>
          <a:lnRef idx="1">
            <a:schemeClr val="accent4"/>
          </a:lnRef>
          <a:fillRef idx="0">
            <a:schemeClr val="accent4"/>
          </a:fillRef>
          <a:effectRef idx="0">
            <a:schemeClr val="accent4"/>
          </a:effectRef>
          <a:fontRef idx="minor">
            <a:schemeClr val="tx1"/>
          </a:fontRef>
        </p:style>
      </p:cxnSp>
      <p:sp>
        <p:nvSpPr>
          <p:cNvPr id="108686" name="TextBox 299"/>
          <p:cNvSpPr txBox="1">
            <a:spLocks noChangeArrowheads="1"/>
          </p:cNvSpPr>
          <p:nvPr/>
        </p:nvSpPr>
        <p:spPr bwMode="auto">
          <a:xfrm>
            <a:off x="1923765" y="5565124"/>
            <a:ext cx="306545" cy="328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1940" tIns="40968" rIns="81940" bIns="40968">
            <a:spAutoFit/>
          </a:bodyPr>
          <a:lstStyle>
            <a:lvl1pPr eaLnBrk="0" hangingPunct="0">
              <a:defRPr sz="2500">
                <a:solidFill>
                  <a:schemeClr val="tx1"/>
                </a:solidFill>
                <a:latin typeface="Arial" charset="0"/>
                <a:ea typeface="ＭＳ Ｐゴシック" charset="0"/>
                <a:cs typeface="ＭＳ Ｐゴシック" charset="0"/>
              </a:defRPr>
            </a:lvl1pPr>
            <a:lvl2pPr marL="37931725" indent="-37474525" eaLnBrk="0" hangingPunct="0">
              <a:defRPr sz="2500">
                <a:solidFill>
                  <a:schemeClr val="tx1"/>
                </a:solidFill>
                <a:latin typeface="Arial" charset="0"/>
                <a:ea typeface="ＭＳ Ｐゴシック" charset="0"/>
              </a:defRPr>
            </a:lvl2pPr>
            <a:lvl3pPr eaLnBrk="0" hangingPunct="0">
              <a:defRPr sz="2500">
                <a:solidFill>
                  <a:schemeClr val="tx1"/>
                </a:solidFill>
                <a:latin typeface="Arial" charset="0"/>
                <a:ea typeface="ＭＳ Ｐゴシック" charset="0"/>
              </a:defRPr>
            </a:lvl3pPr>
            <a:lvl4pPr eaLnBrk="0" hangingPunct="0">
              <a:defRPr sz="2500">
                <a:solidFill>
                  <a:schemeClr val="tx1"/>
                </a:solidFill>
                <a:latin typeface="Arial" charset="0"/>
                <a:ea typeface="ＭＳ Ｐゴシック" charset="0"/>
              </a:defRPr>
            </a:lvl4pPr>
            <a:lvl5pPr eaLnBrk="0" hangingPunct="0">
              <a:defRPr sz="2500">
                <a:solidFill>
                  <a:schemeClr val="tx1"/>
                </a:solidFill>
                <a:latin typeface="Arial" charset="0"/>
                <a:ea typeface="ＭＳ Ｐゴシック" charset="0"/>
              </a:defRPr>
            </a:lvl5pPr>
            <a:lvl6pPr marL="457200" eaLnBrk="0" fontAlgn="base" hangingPunct="0">
              <a:spcBef>
                <a:spcPct val="0"/>
              </a:spcBef>
              <a:spcAft>
                <a:spcPct val="0"/>
              </a:spcAft>
              <a:defRPr sz="2500">
                <a:solidFill>
                  <a:schemeClr val="tx1"/>
                </a:solidFill>
                <a:latin typeface="Arial" charset="0"/>
                <a:ea typeface="ＭＳ Ｐゴシック" charset="0"/>
              </a:defRPr>
            </a:lvl6pPr>
            <a:lvl7pPr marL="914400" eaLnBrk="0" fontAlgn="base" hangingPunct="0">
              <a:spcBef>
                <a:spcPct val="0"/>
              </a:spcBef>
              <a:spcAft>
                <a:spcPct val="0"/>
              </a:spcAft>
              <a:defRPr sz="2500">
                <a:solidFill>
                  <a:schemeClr val="tx1"/>
                </a:solidFill>
                <a:latin typeface="Arial" charset="0"/>
                <a:ea typeface="ＭＳ Ｐゴシック" charset="0"/>
              </a:defRPr>
            </a:lvl7pPr>
            <a:lvl8pPr marL="1371600" eaLnBrk="0" fontAlgn="base" hangingPunct="0">
              <a:spcBef>
                <a:spcPct val="0"/>
              </a:spcBef>
              <a:spcAft>
                <a:spcPct val="0"/>
              </a:spcAft>
              <a:defRPr sz="2500">
                <a:solidFill>
                  <a:schemeClr val="tx1"/>
                </a:solidFill>
                <a:latin typeface="Arial" charset="0"/>
                <a:ea typeface="ＭＳ Ｐゴシック" charset="0"/>
              </a:defRPr>
            </a:lvl8pPr>
            <a:lvl9pPr marL="1828800" eaLnBrk="0" fontAlgn="base" hangingPunct="0">
              <a:spcBef>
                <a:spcPct val="0"/>
              </a:spcBef>
              <a:spcAft>
                <a:spcPct val="0"/>
              </a:spcAft>
              <a:defRPr sz="2500">
                <a:solidFill>
                  <a:schemeClr val="tx1"/>
                </a:solidFill>
                <a:latin typeface="Arial" charset="0"/>
                <a:ea typeface="ＭＳ Ｐゴシック" charset="0"/>
              </a:defRPr>
            </a:lvl9pPr>
          </a:lstStyle>
          <a:p>
            <a:pPr defTabSz="820103" eaLnBrk="1" hangingPunct="1"/>
            <a:r>
              <a:rPr lang="en-US" sz="1600">
                <a:solidFill>
                  <a:srgbClr val="000000"/>
                </a:solidFill>
              </a:rPr>
              <a:t>A</a:t>
            </a:r>
          </a:p>
        </p:txBody>
      </p:sp>
      <p:sp>
        <p:nvSpPr>
          <p:cNvPr id="108687" name="TextBox 300"/>
          <p:cNvSpPr txBox="1">
            <a:spLocks noChangeArrowheads="1"/>
          </p:cNvSpPr>
          <p:nvPr/>
        </p:nvSpPr>
        <p:spPr bwMode="auto">
          <a:xfrm>
            <a:off x="2547220" y="5553920"/>
            <a:ext cx="313658" cy="328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1940" tIns="40968" rIns="81940" bIns="40968">
            <a:spAutoFit/>
          </a:bodyPr>
          <a:lstStyle>
            <a:lvl1pPr eaLnBrk="0" hangingPunct="0">
              <a:defRPr sz="2500">
                <a:solidFill>
                  <a:schemeClr val="tx1"/>
                </a:solidFill>
                <a:latin typeface="Arial" charset="0"/>
                <a:ea typeface="ＭＳ Ｐゴシック" charset="0"/>
                <a:cs typeface="ＭＳ Ｐゴシック" charset="0"/>
              </a:defRPr>
            </a:lvl1pPr>
            <a:lvl2pPr marL="37931725" indent="-37474525" eaLnBrk="0" hangingPunct="0">
              <a:defRPr sz="2500">
                <a:solidFill>
                  <a:schemeClr val="tx1"/>
                </a:solidFill>
                <a:latin typeface="Arial" charset="0"/>
                <a:ea typeface="ＭＳ Ｐゴシック" charset="0"/>
              </a:defRPr>
            </a:lvl2pPr>
            <a:lvl3pPr eaLnBrk="0" hangingPunct="0">
              <a:defRPr sz="2500">
                <a:solidFill>
                  <a:schemeClr val="tx1"/>
                </a:solidFill>
                <a:latin typeface="Arial" charset="0"/>
                <a:ea typeface="ＭＳ Ｐゴシック" charset="0"/>
              </a:defRPr>
            </a:lvl3pPr>
            <a:lvl4pPr eaLnBrk="0" hangingPunct="0">
              <a:defRPr sz="2500">
                <a:solidFill>
                  <a:schemeClr val="tx1"/>
                </a:solidFill>
                <a:latin typeface="Arial" charset="0"/>
                <a:ea typeface="ＭＳ Ｐゴシック" charset="0"/>
              </a:defRPr>
            </a:lvl4pPr>
            <a:lvl5pPr eaLnBrk="0" hangingPunct="0">
              <a:defRPr sz="2500">
                <a:solidFill>
                  <a:schemeClr val="tx1"/>
                </a:solidFill>
                <a:latin typeface="Arial" charset="0"/>
                <a:ea typeface="ＭＳ Ｐゴシック" charset="0"/>
              </a:defRPr>
            </a:lvl5pPr>
            <a:lvl6pPr marL="457200" eaLnBrk="0" fontAlgn="base" hangingPunct="0">
              <a:spcBef>
                <a:spcPct val="0"/>
              </a:spcBef>
              <a:spcAft>
                <a:spcPct val="0"/>
              </a:spcAft>
              <a:defRPr sz="2500">
                <a:solidFill>
                  <a:schemeClr val="tx1"/>
                </a:solidFill>
                <a:latin typeface="Arial" charset="0"/>
                <a:ea typeface="ＭＳ Ｐゴシック" charset="0"/>
              </a:defRPr>
            </a:lvl6pPr>
            <a:lvl7pPr marL="914400" eaLnBrk="0" fontAlgn="base" hangingPunct="0">
              <a:spcBef>
                <a:spcPct val="0"/>
              </a:spcBef>
              <a:spcAft>
                <a:spcPct val="0"/>
              </a:spcAft>
              <a:defRPr sz="2500">
                <a:solidFill>
                  <a:schemeClr val="tx1"/>
                </a:solidFill>
                <a:latin typeface="Arial" charset="0"/>
                <a:ea typeface="ＭＳ Ｐゴシック" charset="0"/>
              </a:defRPr>
            </a:lvl7pPr>
            <a:lvl8pPr marL="1371600" eaLnBrk="0" fontAlgn="base" hangingPunct="0">
              <a:spcBef>
                <a:spcPct val="0"/>
              </a:spcBef>
              <a:spcAft>
                <a:spcPct val="0"/>
              </a:spcAft>
              <a:defRPr sz="2500">
                <a:solidFill>
                  <a:schemeClr val="tx1"/>
                </a:solidFill>
                <a:latin typeface="Arial" charset="0"/>
                <a:ea typeface="ＭＳ Ｐゴシック" charset="0"/>
              </a:defRPr>
            </a:lvl8pPr>
            <a:lvl9pPr marL="1828800" eaLnBrk="0" fontAlgn="base" hangingPunct="0">
              <a:spcBef>
                <a:spcPct val="0"/>
              </a:spcBef>
              <a:spcAft>
                <a:spcPct val="0"/>
              </a:spcAft>
              <a:defRPr sz="2500">
                <a:solidFill>
                  <a:schemeClr val="tx1"/>
                </a:solidFill>
                <a:latin typeface="Arial" charset="0"/>
                <a:ea typeface="ＭＳ Ｐゴシック" charset="0"/>
              </a:defRPr>
            </a:lvl9pPr>
          </a:lstStyle>
          <a:p>
            <a:pPr defTabSz="820103" eaLnBrk="1" hangingPunct="1"/>
            <a:r>
              <a:rPr lang="en-US" sz="1600">
                <a:solidFill>
                  <a:srgbClr val="000000"/>
                </a:solidFill>
              </a:rPr>
              <a:t>B</a:t>
            </a:r>
          </a:p>
        </p:txBody>
      </p:sp>
      <p:sp>
        <p:nvSpPr>
          <p:cNvPr id="108688" name="TextBox 301"/>
          <p:cNvSpPr txBox="1">
            <a:spLocks noChangeArrowheads="1"/>
          </p:cNvSpPr>
          <p:nvPr/>
        </p:nvSpPr>
        <p:spPr bwMode="auto">
          <a:xfrm>
            <a:off x="1923768" y="4590210"/>
            <a:ext cx="401205" cy="329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1940" tIns="40968" rIns="81940" bIns="40968">
            <a:spAutoFit/>
          </a:bodyPr>
          <a:lstStyle>
            <a:lvl1pPr eaLnBrk="0" hangingPunct="0">
              <a:defRPr sz="2500">
                <a:solidFill>
                  <a:schemeClr val="tx1"/>
                </a:solidFill>
                <a:latin typeface="Arial" charset="0"/>
                <a:ea typeface="ＭＳ Ｐゴシック" charset="0"/>
                <a:cs typeface="ＭＳ Ｐゴシック" charset="0"/>
              </a:defRPr>
            </a:lvl1pPr>
            <a:lvl2pPr marL="37931725" indent="-37474525" eaLnBrk="0" hangingPunct="0">
              <a:defRPr sz="2500">
                <a:solidFill>
                  <a:schemeClr val="tx1"/>
                </a:solidFill>
                <a:latin typeface="Arial" charset="0"/>
                <a:ea typeface="ＭＳ Ｐゴシック" charset="0"/>
              </a:defRPr>
            </a:lvl2pPr>
            <a:lvl3pPr eaLnBrk="0" hangingPunct="0">
              <a:defRPr sz="2500">
                <a:solidFill>
                  <a:schemeClr val="tx1"/>
                </a:solidFill>
                <a:latin typeface="Arial" charset="0"/>
                <a:ea typeface="ＭＳ Ｐゴシック" charset="0"/>
              </a:defRPr>
            </a:lvl3pPr>
            <a:lvl4pPr eaLnBrk="0" hangingPunct="0">
              <a:defRPr sz="2500">
                <a:solidFill>
                  <a:schemeClr val="tx1"/>
                </a:solidFill>
                <a:latin typeface="Arial" charset="0"/>
                <a:ea typeface="ＭＳ Ｐゴシック" charset="0"/>
              </a:defRPr>
            </a:lvl4pPr>
            <a:lvl5pPr eaLnBrk="0" hangingPunct="0">
              <a:defRPr sz="2500">
                <a:solidFill>
                  <a:schemeClr val="tx1"/>
                </a:solidFill>
                <a:latin typeface="Arial" charset="0"/>
                <a:ea typeface="ＭＳ Ｐゴシック" charset="0"/>
              </a:defRPr>
            </a:lvl5pPr>
            <a:lvl6pPr marL="457200" eaLnBrk="0" fontAlgn="base" hangingPunct="0">
              <a:spcBef>
                <a:spcPct val="0"/>
              </a:spcBef>
              <a:spcAft>
                <a:spcPct val="0"/>
              </a:spcAft>
              <a:defRPr sz="2500">
                <a:solidFill>
                  <a:schemeClr val="tx1"/>
                </a:solidFill>
                <a:latin typeface="Arial" charset="0"/>
                <a:ea typeface="ＭＳ Ｐゴシック" charset="0"/>
              </a:defRPr>
            </a:lvl6pPr>
            <a:lvl7pPr marL="914400" eaLnBrk="0" fontAlgn="base" hangingPunct="0">
              <a:spcBef>
                <a:spcPct val="0"/>
              </a:spcBef>
              <a:spcAft>
                <a:spcPct val="0"/>
              </a:spcAft>
              <a:defRPr sz="2500">
                <a:solidFill>
                  <a:schemeClr val="tx1"/>
                </a:solidFill>
                <a:latin typeface="Arial" charset="0"/>
                <a:ea typeface="ＭＳ Ｐゴシック" charset="0"/>
              </a:defRPr>
            </a:lvl7pPr>
            <a:lvl8pPr marL="1371600" eaLnBrk="0" fontAlgn="base" hangingPunct="0">
              <a:spcBef>
                <a:spcPct val="0"/>
              </a:spcBef>
              <a:spcAft>
                <a:spcPct val="0"/>
              </a:spcAft>
              <a:defRPr sz="2500">
                <a:solidFill>
                  <a:schemeClr val="tx1"/>
                </a:solidFill>
                <a:latin typeface="Arial" charset="0"/>
                <a:ea typeface="ＭＳ Ｐゴシック" charset="0"/>
              </a:defRPr>
            </a:lvl8pPr>
            <a:lvl9pPr marL="1828800" eaLnBrk="0" fontAlgn="base" hangingPunct="0">
              <a:spcBef>
                <a:spcPct val="0"/>
              </a:spcBef>
              <a:spcAft>
                <a:spcPct val="0"/>
              </a:spcAft>
              <a:defRPr sz="2500">
                <a:solidFill>
                  <a:schemeClr val="tx1"/>
                </a:solidFill>
                <a:latin typeface="Arial" charset="0"/>
                <a:ea typeface="ＭＳ Ｐゴシック" charset="0"/>
              </a:defRPr>
            </a:lvl9pPr>
          </a:lstStyle>
          <a:p>
            <a:pPr defTabSz="820103" eaLnBrk="1" hangingPunct="1"/>
            <a:r>
              <a:rPr lang="en-US" sz="1600">
                <a:solidFill>
                  <a:srgbClr val="000000"/>
                </a:solidFill>
              </a:rPr>
              <a:t>C</a:t>
            </a:r>
          </a:p>
        </p:txBody>
      </p:sp>
      <p:sp>
        <p:nvSpPr>
          <p:cNvPr id="108689" name="TextBox 302"/>
          <p:cNvSpPr txBox="1">
            <a:spLocks noChangeArrowheads="1"/>
          </p:cNvSpPr>
          <p:nvPr/>
        </p:nvSpPr>
        <p:spPr bwMode="auto">
          <a:xfrm>
            <a:off x="2570307" y="4601416"/>
            <a:ext cx="404091" cy="329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1940" tIns="40968" rIns="81940" bIns="40968">
            <a:spAutoFit/>
          </a:bodyPr>
          <a:lstStyle>
            <a:lvl1pPr eaLnBrk="0" hangingPunct="0">
              <a:defRPr sz="2500">
                <a:solidFill>
                  <a:schemeClr val="tx1"/>
                </a:solidFill>
                <a:latin typeface="Arial" charset="0"/>
                <a:ea typeface="ＭＳ Ｐゴシック" charset="0"/>
                <a:cs typeface="ＭＳ Ｐゴシック" charset="0"/>
              </a:defRPr>
            </a:lvl1pPr>
            <a:lvl2pPr marL="37931725" indent="-37474525" eaLnBrk="0" hangingPunct="0">
              <a:defRPr sz="2500">
                <a:solidFill>
                  <a:schemeClr val="tx1"/>
                </a:solidFill>
                <a:latin typeface="Arial" charset="0"/>
                <a:ea typeface="ＭＳ Ｐゴシック" charset="0"/>
              </a:defRPr>
            </a:lvl2pPr>
            <a:lvl3pPr eaLnBrk="0" hangingPunct="0">
              <a:defRPr sz="2500">
                <a:solidFill>
                  <a:schemeClr val="tx1"/>
                </a:solidFill>
                <a:latin typeface="Arial" charset="0"/>
                <a:ea typeface="ＭＳ Ｐゴシック" charset="0"/>
              </a:defRPr>
            </a:lvl3pPr>
            <a:lvl4pPr eaLnBrk="0" hangingPunct="0">
              <a:defRPr sz="2500">
                <a:solidFill>
                  <a:schemeClr val="tx1"/>
                </a:solidFill>
                <a:latin typeface="Arial" charset="0"/>
                <a:ea typeface="ＭＳ Ｐゴシック" charset="0"/>
              </a:defRPr>
            </a:lvl4pPr>
            <a:lvl5pPr eaLnBrk="0" hangingPunct="0">
              <a:defRPr sz="2500">
                <a:solidFill>
                  <a:schemeClr val="tx1"/>
                </a:solidFill>
                <a:latin typeface="Arial" charset="0"/>
                <a:ea typeface="ＭＳ Ｐゴシック" charset="0"/>
              </a:defRPr>
            </a:lvl5pPr>
            <a:lvl6pPr marL="457200" eaLnBrk="0" fontAlgn="base" hangingPunct="0">
              <a:spcBef>
                <a:spcPct val="0"/>
              </a:spcBef>
              <a:spcAft>
                <a:spcPct val="0"/>
              </a:spcAft>
              <a:defRPr sz="2500">
                <a:solidFill>
                  <a:schemeClr val="tx1"/>
                </a:solidFill>
                <a:latin typeface="Arial" charset="0"/>
                <a:ea typeface="ＭＳ Ｐゴシック" charset="0"/>
              </a:defRPr>
            </a:lvl6pPr>
            <a:lvl7pPr marL="914400" eaLnBrk="0" fontAlgn="base" hangingPunct="0">
              <a:spcBef>
                <a:spcPct val="0"/>
              </a:spcBef>
              <a:spcAft>
                <a:spcPct val="0"/>
              </a:spcAft>
              <a:defRPr sz="2500">
                <a:solidFill>
                  <a:schemeClr val="tx1"/>
                </a:solidFill>
                <a:latin typeface="Arial" charset="0"/>
                <a:ea typeface="ＭＳ Ｐゴシック" charset="0"/>
              </a:defRPr>
            </a:lvl7pPr>
            <a:lvl8pPr marL="1371600" eaLnBrk="0" fontAlgn="base" hangingPunct="0">
              <a:spcBef>
                <a:spcPct val="0"/>
              </a:spcBef>
              <a:spcAft>
                <a:spcPct val="0"/>
              </a:spcAft>
              <a:defRPr sz="2500">
                <a:solidFill>
                  <a:schemeClr val="tx1"/>
                </a:solidFill>
                <a:latin typeface="Arial" charset="0"/>
                <a:ea typeface="ＭＳ Ｐゴシック" charset="0"/>
              </a:defRPr>
            </a:lvl8pPr>
            <a:lvl9pPr marL="1828800" eaLnBrk="0" fontAlgn="base" hangingPunct="0">
              <a:spcBef>
                <a:spcPct val="0"/>
              </a:spcBef>
              <a:spcAft>
                <a:spcPct val="0"/>
              </a:spcAft>
              <a:defRPr sz="2500">
                <a:solidFill>
                  <a:schemeClr val="tx1"/>
                </a:solidFill>
                <a:latin typeface="Arial" charset="0"/>
                <a:ea typeface="ＭＳ Ｐゴシック" charset="0"/>
              </a:defRPr>
            </a:lvl9pPr>
          </a:lstStyle>
          <a:p>
            <a:pPr defTabSz="820103" eaLnBrk="1" hangingPunct="1"/>
            <a:r>
              <a:rPr lang="en-US" sz="1600">
                <a:solidFill>
                  <a:srgbClr val="000000"/>
                </a:solidFill>
              </a:rPr>
              <a:t>D</a:t>
            </a:r>
          </a:p>
        </p:txBody>
      </p:sp>
      <p:cxnSp>
        <p:nvCxnSpPr>
          <p:cNvPr id="312" name="Straight Connector 311"/>
          <p:cNvCxnSpPr/>
          <p:nvPr/>
        </p:nvCxnSpPr>
        <p:spPr bwMode="auto">
          <a:xfrm>
            <a:off x="3863398" y="5446059"/>
            <a:ext cx="235238" cy="217114"/>
          </a:xfrm>
          <a:prstGeom prst="line">
            <a:avLst/>
          </a:prstGeom>
          <a:ln>
            <a:headEnd type="none" w="med" len="med"/>
            <a:tailEnd type="none" w="med" len="med"/>
          </a:ln>
        </p:spPr>
        <p:style>
          <a:lnRef idx="1">
            <a:schemeClr val="accent4"/>
          </a:lnRef>
          <a:fillRef idx="0">
            <a:schemeClr val="accent4"/>
          </a:fillRef>
          <a:effectRef idx="0">
            <a:schemeClr val="accent4"/>
          </a:effectRef>
          <a:fontRef idx="minor">
            <a:schemeClr val="tx1"/>
          </a:fontRef>
        </p:style>
      </p:cxnSp>
      <p:cxnSp>
        <p:nvCxnSpPr>
          <p:cNvPr id="108691" name="Straight Connector 312"/>
          <p:cNvCxnSpPr>
            <a:cxnSpLocks noChangeShapeType="1"/>
            <a:stCxn id="108703" idx="0"/>
            <a:endCxn id="108702" idx="4"/>
          </p:cNvCxnSpPr>
          <p:nvPr/>
        </p:nvCxnSpPr>
        <p:spPr bwMode="auto">
          <a:xfrm rot="-5400000" flipH="1" flipV="1">
            <a:off x="3539091" y="5184655"/>
            <a:ext cx="645739" cy="1154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108692" name="Straight Connector 313"/>
          <p:cNvCxnSpPr>
            <a:cxnSpLocks noChangeShapeType="1"/>
          </p:cNvCxnSpPr>
          <p:nvPr/>
        </p:nvCxnSpPr>
        <p:spPr bwMode="auto">
          <a:xfrm rot="16200000" flipH="1">
            <a:off x="3640383" y="4718653"/>
            <a:ext cx="235324" cy="21936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108693" name="Straight Connector 314"/>
          <p:cNvCxnSpPr>
            <a:cxnSpLocks noChangeShapeType="1"/>
          </p:cNvCxnSpPr>
          <p:nvPr/>
        </p:nvCxnSpPr>
        <p:spPr bwMode="auto">
          <a:xfrm rot="10800000" flipV="1">
            <a:off x="3567545" y="5441858"/>
            <a:ext cx="295853" cy="23252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316" name="Straight Connector 315"/>
          <p:cNvCxnSpPr/>
          <p:nvPr/>
        </p:nvCxnSpPr>
        <p:spPr bwMode="auto">
          <a:xfrm rot="5400000">
            <a:off x="3850415" y="4723664"/>
            <a:ext cx="238125" cy="212147"/>
          </a:xfrm>
          <a:prstGeom prst="line">
            <a:avLst/>
          </a:prstGeom>
          <a:ln>
            <a:headEnd type="none" w="med" len="med"/>
            <a:tailEnd type="none" w="med" len="med"/>
          </a:ln>
        </p:spPr>
        <p:style>
          <a:lnRef idx="1">
            <a:schemeClr val="accent4"/>
          </a:lnRef>
          <a:fillRef idx="0">
            <a:schemeClr val="accent4"/>
          </a:fillRef>
          <a:effectRef idx="0">
            <a:schemeClr val="accent4"/>
          </a:effectRef>
          <a:fontRef idx="minor">
            <a:schemeClr val="tx1"/>
          </a:fontRef>
        </p:style>
      </p:cxnSp>
      <p:sp>
        <p:nvSpPr>
          <p:cNvPr id="108695" name="TextBox 316"/>
          <p:cNvSpPr txBox="1">
            <a:spLocks noChangeArrowheads="1"/>
          </p:cNvSpPr>
          <p:nvPr/>
        </p:nvSpPr>
        <p:spPr bwMode="auto">
          <a:xfrm>
            <a:off x="3394365" y="5584734"/>
            <a:ext cx="306545" cy="328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1940" tIns="40968" rIns="81940" bIns="40968">
            <a:spAutoFit/>
          </a:bodyPr>
          <a:lstStyle>
            <a:lvl1pPr eaLnBrk="0" hangingPunct="0">
              <a:defRPr sz="2500">
                <a:solidFill>
                  <a:schemeClr val="tx1"/>
                </a:solidFill>
                <a:latin typeface="Arial" charset="0"/>
                <a:ea typeface="ＭＳ Ｐゴシック" charset="0"/>
                <a:cs typeface="ＭＳ Ｐゴシック" charset="0"/>
              </a:defRPr>
            </a:lvl1pPr>
            <a:lvl2pPr marL="37931725" indent="-37474525" eaLnBrk="0" hangingPunct="0">
              <a:defRPr sz="2500">
                <a:solidFill>
                  <a:schemeClr val="tx1"/>
                </a:solidFill>
                <a:latin typeface="Arial" charset="0"/>
                <a:ea typeface="ＭＳ Ｐゴシック" charset="0"/>
              </a:defRPr>
            </a:lvl2pPr>
            <a:lvl3pPr eaLnBrk="0" hangingPunct="0">
              <a:defRPr sz="2500">
                <a:solidFill>
                  <a:schemeClr val="tx1"/>
                </a:solidFill>
                <a:latin typeface="Arial" charset="0"/>
                <a:ea typeface="ＭＳ Ｐゴシック" charset="0"/>
              </a:defRPr>
            </a:lvl3pPr>
            <a:lvl4pPr eaLnBrk="0" hangingPunct="0">
              <a:defRPr sz="2500">
                <a:solidFill>
                  <a:schemeClr val="tx1"/>
                </a:solidFill>
                <a:latin typeface="Arial" charset="0"/>
                <a:ea typeface="ＭＳ Ｐゴシック" charset="0"/>
              </a:defRPr>
            </a:lvl4pPr>
            <a:lvl5pPr eaLnBrk="0" hangingPunct="0">
              <a:defRPr sz="2500">
                <a:solidFill>
                  <a:schemeClr val="tx1"/>
                </a:solidFill>
                <a:latin typeface="Arial" charset="0"/>
                <a:ea typeface="ＭＳ Ｐゴシック" charset="0"/>
              </a:defRPr>
            </a:lvl5pPr>
            <a:lvl6pPr marL="457200" eaLnBrk="0" fontAlgn="base" hangingPunct="0">
              <a:spcBef>
                <a:spcPct val="0"/>
              </a:spcBef>
              <a:spcAft>
                <a:spcPct val="0"/>
              </a:spcAft>
              <a:defRPr sz="2500">
                <a:solidFill>
                  <a:schemeClr val="tx1"/>
                </a:solidFill>
                <a:latin typeface="Arial" charset="0"/>
                <a:ea typeface="ＭＳ Ｐゴシック" charset="0"/>
              </a:defRPr>
            </a:lvl6pPr>
            <a:lvl7pPr marL="914400" eaLnBrk="0" fontAlgn="base" hangingPunct="0">
              <a:spcBef>
                <a:spcPct val="0"/>
              </a:spcBef>
              <a:spcAft>
                <a:spcPct val="0"/>
              </a:spcAft>
              <a:defRPr sz="2500">
                <a:solidFill>
                  <a:schemeClr val="tx1"/>
                </a:solidFill>
                <a:latin typeface="Arial" charset="0"/>
                <a:ea typeface="ＭＳ Ｐゴシック" charset="0"/>
              </a:defRPr>
            </a:lvl7pPr>
            <a:lvl8pPr marL="1371600" eaLnBrk="0" fontAlgn="base" hangingPunct="0">
              <a:spcBef>
                <a:spcPct val="0"/>
              </a:spcBef>
              <a:spcAft>
                <a:spcPct val="0"/>
              </a:spcAft>
              <a:defRPr sz="2500">
                <a:solidFill>
                  <a:schemeClr val="tx1"/>
                </a:solidFill>
                <a:latin typeface="Arial" charset="0"/>
                <a:ea typeface="ＭＳ Ｐゴシック" charset="0"/>
              </a:defRPr>
            </a:lvl8pPr>
            <a:lvl9pPr marL="1828800" eaLnBrk="0" fontAlgn="base" hangingPunct="0">
              <a:spcBef>
                <a:spcPct val="0"/>
              </a:spcBef>
              <a:spcAft>
                <a:spcPct val="0"/>
              </a:spcAft>
              <a:defRPr sz="2500">
                <a:solidFill>
                  <a:schemeClr val="tx1"/>
                </a:solidFill>
                <a:latin typeface="Arial" charset="0"/>
                <a:ea typeface="ＭＳ Ｐゴシック" charset="0"/>
              </a:defRPr>
            </a:lvl9pPr>
          </a:lstStyle>
          <a:p>
            <a:pPr defTabSz="820103" eaLnBrk="1" hangingPunct="1"/>
            <a:r>
              <a:rPr lang="en-US" sz="1600">
                <a:solidFill>
                  <a:srgbClr val="000000"/>
                </a:solidFill>
              </a:rPr>
              <a:t>A</a:t>
            </a:r>
          </a:p>
        </p:txBody>
      </p:sp>
      <p:sp>
        <p:nvSpPr>
          <p:cNvPr id="108696" name="TextBox 317"/>
          <p:cNvSpPr txBox="1">
            <a:spLocks noChangeArrowheads="1"/>
          </p:cNvSpPr>
          <p:nvPr/>
        </p:nvSpPr>
        <p:spPr bwMode="auto">
          <a:xfrm>
            <a:off x="4017820" y="5573529"/>
            <a:ext cx="313658" cy="328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1940" tIns="40968" rIns="81940" bIns="40968">
            <a:spAutoFit/>
          </a:bodyPr>
          <a:lstStyle>
            <a:lvl1pPr eaLnBrk="0" hangingPunct="0">
              <a:defRPr sz="2500">
                <a:solidFill>
                  <a:schemeClr val="tx1"/>
                </a:solidFill>
                <a:latin typeface="Arial" charset="0"/>
                <a:ea typeface="ＭＳ Ｐゴシック" charset="0"/>
                <a:cs typeface="ＭＳ Ｐゴシック" charset="0"/>
              </a:defRPr>
            </a:lvl1pPr>
            <a:lvl2pPr marL="37931725" indent="-37474525" eaLnBrk="0" hangingPunct="0">
              <a:defRPr sz="2500">
                <a:solidFill>
                  <a:schemeClr val="tx1"/>
                </a:solidFill>
                <a:latin typeface="Arial" charset="0"/>
                <a:ea typeface="ＭＳ Ｐゴシック" charset="0"/>
              </a:defRPr>
            </a:lvl2pPr>
            <a:lvl3pPr eaLnBrk="0" hangingPunct="0">
              <a:defRPr sz="2500">
                <a:solidFill>
                  <a:schemeClr val="tx1"/>
                </a:solidFill>
                <a:latin typeface="Arial" charset="0"/>
                <a:ea typeface="ＭＳ Ｐゴシック" charset="0"/>
              </a:defRPr>
            </a:lvl3pPr>
            <a:lvl4pPr eaLnBrk="0" hangingPunct="0">
              <a:defRPr sz="2500">
                <a:solidFill>
                  <a:schemeClr val="tx1"/>
                </a:solidFill>
                <a:latin typeface="Arial" charset="0"/>
                <a:ea typeface="ＭＳ Ｐゴシック" charset="0"/>
              </a:defRPr>
            </a:lvl4pPr>
            <a:lvl5pPr eaLnBrk="0" hangingPunct="0">
              <a:defRPr sz="2500">
                <a:solidFill>
                  <a:schemeClr val="tx1"/>
                </a:solidFill>
                <a:latin typeface="Arial" charset="0"/>
                <a:ea typeface="ＭＳ Ｐゴシック" charset="0"/>
              </a:defRPr>
            </a:lvl5pPr>
            <a:lvl6pPr marL="457200" eaLnBrk="0" fontAlgn="base" hangingPunct="0">
              <a:spcBef>
                <a:spcPct val="0"/>
              </a:spcBef>
              <a:spcAft>
                <a:spcPct val="0"/>
              </a:spcAft>
              <a:defRPr sz="2500">
                <a:solidFill>
                  <a:schemeClr val="tx1"/>
                </a:solidFill>
                <a:latin typeface="Arial" charset="0"/>
                <a:ea typeface="ＭＳ Ｐゴシック" charset="0"/>
              </a:defRPr>
            </a:lvl6pPr>
            <a:lvl7pPr marL="914400" eaLnBrk="0" fontAlgn="base" hangingPunct="0">
              <a:spcBef>
                <a:spcPct val="0"/>
              </a:spcBef>
              <a:spcAft>
                <a:spcPct val="0"/>
              </a:spcAft>
              <a:defRPr sz="2500">
                <a:solidFill>
                  <a:schemeClr val="tx1"/>
                </a:solidFill>
                <a:latin typeface="Arial" charset="0"/>
                <a:ea typeface="ＭＳ Ｐゴシック" charset="0"/>
              </a:defRPr>
            </a:lvl7pPr>
            <a:lvl8pPr marL="1371600" eaLnBrk="0" fontAlgn="base" hangingPunct="0">
              <a:spcBef>
                <a:spcPct val="0"/>
              </a:spcBef>
              <a:spcAft>
                <a:spcPct val="0"/>
              </a:spcAft>
              <a:defRPr sz="2500">
                <a:solidFill>
                  <a:schemeClr val="tx1"/>
                </a:solidFill>
                <a:latin typeface="Arial" charset="0"/>
                <a:ea typeface="ＭＳ Ｐゴシック" charset="0"/>
              </a:defRPr>
            </a:lvl8pPr>
            <a:lvl9pPr marL="1828800" eaLnBrk="0" fontAlgn="base" hangingPunct="0">
              <a:spcBef>
                <a:spcPct val="0"/>
              </a:spcBef>
              <a:spcAft>
                <a:spcPct val="0"/>
              </a:spcAft>
              <a:defRPr sz="2500">
                <a:solidFill>
                  <a:schemeClr val="tx1"/>
                </a:solidFill>
                <a:latin typeface="Arial" charset="0"/>
                <a:ea typeface="ＭＳ Ｐゴシック" charset="0"/>
              </a:defRPr>
            </a:lvl9pPr>
          </a:lstStyle>
          <a:p>
            <a:pPr defTabSz="820103" eaLnBrk="1" hangingPunct="1"/>
            <a:r>
              <a:rPr lang="en-US" sz="1600">
                <a:solidFill>
                  <a:srgbClr val="000000"/>
                </a:solidFill>
              </a:rPr>
              <a:t>B</a:t>
            </a:r>
          </a:p>
        </p:txBody>
      </p:sp>
      <p:sp>
        <p:nvSpPr>
          <p:cNvPr id="108697" name="TextBox 318"/>
          <p:cNvSpPr txBox="1">
            <a:spLocks noChangeArrowheads="1"/>
          </p:cNvSpPr>
          <p:nvPr/>
        </p:nvSpPr>
        <p:spPr bwMode="auto">
          <a:xfrm>
            <a:off x="3394364" y="4430526"/>
            <a:ext cx="307398" cy="329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1940" tIns="40968" rIns="81940" bIns="40968">
            <a:spAutoFit/>
          </a:bodyPr>
          <a:lstStyle>
            <a:lvl1pPr eaLnBrk="0" hangingPunct="0">
              <a:defRPr sz="2500">
                <a:solidFill>
                  <a:schemeClr val="tx1"/>
                </a:solidFill>
                <a:latin typeface="Arial" charset="0"/>
                <a:ea typeface="ＭＳ Ｐゴシック" charset="0"/>
                <a:cs typeface="ＭＳ Ｐゴシック" charset="0"/>
              </a:defRPr>
            </a:lvl1pPr>
            <a:lvl2pPr marL="37931725" indent="-37474525" eaLnBrk="0" hangingPunct="0">
              <a:defRPr sz="2500">
                <a:solidFill>
                  <a:schemeClr val="tx1"/>
                </a:solidFill>
                <a:latin typeface="Arial" charset="0"/>
                <a:ea typeface="ＭＳ Ｐゴシック" charset="0"/>
              </a:defRPr>
            </a:lvl2pPr>
            <a:lvl3pPr eaLnBrk="0" hangingPunct="0">
              <a:defRPr sz="2500">
                <a:solidFill>
                  <a:schemeClr val="tx1"/>
                </a:solidFill>
                <a:latin typeface="Arial" charset="0"/>
                <a:ea typeface="ＭＳ Ｐゴシック" charset="0"/>
              </a:defRPr>
            </a:lvl3pPr>
            <a:lvl4pPr eaLnBrk="0" hangingPunct="0">
              <a:defRPr sz="2500">
                <a:solidFill>
                  <a:schemeClr val="tx1"/>
                </a:solidFill>
                <a:latin typeface="Arial" charset="0"/>
                <a:ea typeface="ＭＳ Ｐゴシック" charset="0"/>
              </a:defRPr>
            </a:lvl4pPr>
            <a:lvl5pPr eaLnBrk="0" hangingPunct="0">
              <a:defRPr sz="2500">
                <a:solidFill>
                  <a:schemeClr val="tx1"/>
                </a:solidFill>
                <a:latin typeface="Arial" charset="0"/>
                <a:ea typeface="ＭＳ Ｐゴシック" charset="0"/>
              </a:defRPr>
            </a:lvl5pPr>
            <a:lvl6pPr marL="457200" eaLnBrk="0" fontAlgn="base" hangingPunct="0">
              <a:spcBef>
                <a:spcPct val="0"/>
              </a:spcBef>
              <a:spcAft>
                <a:spcPct val="0"/>
              </a:spcAft>
              <a:defRPr sz="2500">
                <a:solidFill>
                  <a:schemeClr val="tx1"/>
                </a:solidFill>
                <a:latin typeface="Arial" charset="0"/>
                <a:ea typeface="ＭＳ Ｐゴシック" charset="0"/>
              </a:defRPr>
            </a:lvl6pPr>
            <a:lvl7pPr marL="914400" eaLnBrk="0" fontAlgn="base" hangingPunct="0">
              <a:spcBef>
                <a:spcPct val="0"/>
              </a:spcBef>
              <a:spcAft>
                <a:spcPct val="0"/>
              </a:spcAft>
              <a:defRPr sz="2500">
                <a:solidFill>
                  <a:schemeClr val="tx1"/>
                </a:solidFill>
                <a:latin typeface="Arial" charset="0"/>
                <a:ea typeface="ＭＳ Ｐゴシック" charset="0"/>
              </a:defRPr>
            </a:lvl7pPr>
            <a:lvl8pPr marL="1371600" eaLnBrk="0" fontAlgn="base" hangingPunct="0">
              <a:spcBef>
                <a:spcPct val="0"/>
              </a:spcBef>
              <a:spcAft>
                <a:spcPct val="0"/>
              </a:spcAft>
              <a:defRPr sz="2500">
                <a:solidFill>
                  <a:schemeClr val="tx1"/>
                </a:solidFill>
                <a:latin typeface="Arial" charset="0"/>
                <a:ea typeface="ＭＳ Ｐゴシック" charset="0"/>
              </a:defRPr>
            </a:lvl8pPr>
            <a:lvl9pPr marL="1828800" eaLnBrk="0" fontAlgn="base" hangingPunct="0">
              <a:spcBef>
                <a:spcPct val="0"/>
              </a:spcBef>
              <a:spcAft>
                <a:spcPct val="0"/>
              </a:spcAft>
              <a:defRPr sz="2500">
                <a:solidFill>
                  <a:schemeClr val="tx1"/>
                </a:solidFill>
                <a:latin typeface="Arial" charset="0"/>
                <a:ea typeface="ＭＳ Ｐゴシック" charset="0"/>
              </a:defRPr>
            </a:lvl9pPr>
          </a:lstStyle>
          <a:p>
            <a:pPr defTabSz="820103" eaLnBrk="1" hangingPunct="1"/>
            <a:r>
              <a:rPr lang="en-US" sz="1600">
                <a:solidFill>
                  <a:srgbClr val="000000"/>
                </a:solidFill>
              </a:rPr>
              <a:t>C</a:t>
            </a:r>
          </a:p>
        </p:txBody>
      </p:sp>
      <p:sp>
        <p:nvSpPr>
          <p:cNvPr id="108698" name="TextBox 319"/>
          <p:cNvSpPr txBox="1">
            <a:spLocks noChangeArrowheads="1"/>
          </p:cNvSpPr>
          <p:nvPr/>
        </p:nvSpPr>
        <p:spPr bwMode="auto">
          <a:xfrm>
            <a:off x="4040915" y="4441732"/>
            <a:ext cx="404091" cy="329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1940" tIns="40968" rIns="81940" bIns="40968">
            <a:spAutoFit/>
          </a:bodyPr>
          <a:lstStyle>
            <a:lvl1pPr eaLnBrk="0" hangingPunct="0">
              <a:defRPr sz="2500">
                <a:solidFill>
                  <a:schemeClr val="tx1"/>
                </a:solidFill>
                <a:latin typeface="Arial" charset="0"/>
                <a:ea typeface="ＭＳ Ｐゴシック" charset="0"/>
                <a:cs typeface="ＭＳ Ｐゴシック" charset="0"/>
              </a:defRPr>
            </a:lvl1pPr>
            <a:lvl2pPr marL="37931725" indent="-37474525" eaLnBrk="0" hangingPunct="0">
              <a:defRPr sz="2500">
                <a:solidFill>
                  <a:schemeClr val="tx1"/>
                </a:solidFill>
                <a:latin typeface="Arial" charset="0"/>
                <a:ea typeface="ＭＳ Ｐゴシック" charset="0"/>
              </a:defRPr>
            </a:lvl2pPr>
            <a:lvl3pPr eaLnBrk="0" hangingPunct="0">
              <a:defRPr sz="2500">
                <a:solidFill>
                  <a:schemeClr val="tx1"/>
                </a:solidFill>
                <a:latin typeface="Arial" charset="0"/>
                <a:ea typeface="ＭＳ Ｐゴシック" charset="0"/>
              </a:defRPr>
            </a:lvl3pPr>
            <a:lvl4pPr eaLnBrk="0" hangingPunct="0">
              <a:defRPr sz="2500">
                <a:solidFill>
                  <a:schemeClr val="tx1"/>
                </a:solidFill>
                <a:latin typeface="Arial" charset="0"/>
                <a:ea typeface="ＭＳ Ｐゴシック" charset="0"/>
              </a:defRPr>
            </a:lvl4pPr>
            <a:lvl5pPr eaLnBrk="0" hangingPunct="0">
              <a:defRPr sz="2500">
                <a:solidFill>
                  <a:schemeClr val="tx1"/>
                </a:solidFill>
                <a:latin typeface="Arial" charset="0"/>
                <a:ea typeface="ＭＳ Ｐゴシック" charset="0"/>
              </a:defRPr>
            </a:lvl5pPr>
            <a:lvl6pPr marL="457200" eaLnBrk="0" fontAlgn="base" hangingPunct="0">
              <a:spcBef>
                <a:spcPct val="0"/>
              </a:spcBef>
              <a:spcAft>
                <a:spcPct val="0"/>
              </a:spcAft>
              <a:defRPr sz="2500">
                <a:solidFill>
                  <a:schemeClr val="tx1"/>
                </a:solidFill>
                <a:latin typeface="Arial" charset="0"/>
                <a:ea typeface="ＭＳ Ｐゴシック" charset="0"/>
              </a:defRPr>
            </a:lvl6pPr>
            <a:lvl7pPr marL="914400" eaLnBrk="0" fontAlgn="base" hangingPunct="0">
              <a:spcBef>
                <a:spcPct val="0"/>
              </a:spcBef>
              <a:spcAft>
                <a:spcPct val="0"/>
              </a:spcAft>
              <a:defRPr sz="2500">
                <a:solidFill>
                  <a:schemeClr val="tx1"/>
                </a:solidFill>
                <a:latin typeface="Arial" charset="0"/>
                <a:ea typeface="ＭＳ Ｐゴシック" charset="0"/>
              </a:defRPr>
            </a:lvl7pPr>
            <a:lvl8pPr marL="1371600" eaLnBrk="0" fontAlgn="base" hangingPunct="0">
              <a:spcBef>
                <a:spcPct val="0"/>
              </a:spcBef>
              <a:spcAft>
                <a:spcPct val="0"/>
              </a:spcAft>
              <a:defRPr sz="2500">
                <a:solidFill>
                  <a:schemeClr val="tx1"/>
                </a:solidFill>
                <a:latin typeface="Arial" charset="0"/>
                <a:ea typeface="ＭＳ Ｐゴシック" charset="0"/>
              </a:defRPr>
            </a:lvl8pPr>
            <a:lvl9pPr marL="1828800" eaLnBrk="0" fontAlgn="base" hangingPunct="0">
              <a:spcBef>
                <a:spcPct val="0"/>
              </a:spcBef>
              <a:spcAft>
                <a:spcPct val="0"/>
              </a:spcAft>
              <a:defRPr sz="2500">
                <a:solidFill>
                  <a:schemeClr val="tx1"/>
                </a:solidFill>
                <a:latin typeface="Arial" charset="0"/>
                <a:ea typeface="ＭＳ Ｐゴシック" charset="0"/>
              </a:defRPr>
            </a:lvl9pPr>
          </a:lstStyle>
          <a:p>
            <a:pPr defTabSz="820103" eaLnBrk="1" hangingPunct="1"/>
            <a:r>
              <a:rPr lang="en-US" sz="1600">
                <a:solidFill>
                  <a:srgbClr val="000000"/>
                </a:solidFill>
              </a:rPr>
              <a:t>D</a:t>
            </a:r>
          </a:p>
        </p:txBody>
      </p:sp>
      <p:cxnSp>
        <p:nvCxnSpPr>
          <p:cNvPr id="321" name="Straight Connector 320"/>
          <p:cNvCxnSpPr/>
          <p:nvPr/>
        </p:nvCxnSpPr>
        <p:spPr bwMode="auto">
          <a:xfrm>
            <a:off x="3493943" y="5195328"/>
            <a:ext cx="346364" cy="1400"/>
          </a:xfrm>
          <a:prstGeom prst="line">
            <a:avLst/>
          </a:prstGeom>
          <a:ln>
            <a:headEnd type="none" w="med" len="med"/>
            <a:tailEnd type="none" w="med" len="med"/>
          </a:ln>
        </p:spPr>
        <p:style>
          <a:lnRef idx="1">
            <a:schemeClr val="accent4"/>
          </a:lnRef>
          <a:fillRef idx="0">
            <a:schemeClr val="accent4"/>
          </a:fillRef>
          <a:effectRef idx="0">
            <a:schemeClr val="accent4"/>
          </a:effectRef>
          <a:fontRef idx="minor">
            <a:schemeClr val="tx1"/>
          </a:fontRef>
        </p:style>
      </p:cxnSp>
      <p:sp>
        <p:nvSpPr>
          <p:cNvPr id="108700" name="Oval 325"/>
          <p:cNvSpPr>
            <a:spLocks noChangeArrowheads="1"/>
          </p:cNvSpPr>
          <p:nvPr/>
        </p:nvSpPr>
        <p:spPr bwMode="auto">
          <a:xfrm>
            <a:off x="2316308" y="5374622"/>
            <a:ext cx="138545" cy="134471"/>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81940" tIns="40968" rIns="81940" bIns="40968"/>
          <a:lstStyle/>
          <a:p>
            <a:pPr defTabSz="818582"/>
            <a:endParaRPr lang="en-US">
              <a:solidFill>
                <a:srgbClr val="000000"/>
              </a:solidFill>
              <a:latin typeface="Arial" charset="0"/>
              <a:ea typeface="ＭＳ Ｐゴシック" charset="0"/>
              <a:cs typeface="ＭＳ Ｐゴシック" charset="0"/>
            </a:endParaRPr>
          </a:p>
        </p:txBody>
      </p:sp>
      <p:sp>
        <p:nvSpPr>
          <p:cNvPr id="108701" name="Oval 326"/>
          <p:cNvSpPr>
            <a:spLocks noChangeArrowheads="1"/>
          </p:cNvSpPr>
          <p:nvPr/>
        </p:nvSpPr>
        <p:spPr bwMode="auto">
          <a:xfrm>
            <a:off x="2327858" y="5038445"/>
            <a:ext cx="138545" cy="134471"/>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81940" tIns="40968" rIns="81940" bIns="40968"/>
          <a:lstStyle/>
          <a:p>
            <a:pPr defTabSz="818582"/>
            <a:endParaRPr lang="en-US">
              <a:solidFill>
                <a:srgbClr val="000000"/>
              </a:solidFill>
              <a:latin typeface="Arial" charset="0"/>
              <a:ea typeface="ＭＳ Ｐゴシック" charset="0"/>
              <a:cs typeface="ＭＳ Ｐゴシック" charset="0"/>
            </a:endParaRPr>
          </a:p>
        </p:txBody>
      </p:sp>
      <p:sp>
        <p:nvSpPr>
          <p:cNvPr id="108702" name="Oval 327"/>
          <p:cNvSpPr>
            <a:spLocks noChangeArrowheads="1"/>
          </p:cNvSpPr>
          <p:nvPr/>
        </p:nvSpPr>
        <p:spPr bwMode="auto">
          <a:xfrm>
            <a:off x="3786909" y="5378823"/>
            <a:ext cx="138545" cy="134471"/>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81940" tIns="40968" rIns="81940" bIns="40968"/>
          <a:lstStyle/>
          <a:p>
            <a:pPr defTabSz="818582"/>
            <a:endParaRPr lang="en-US">
              <a:solidFill>
                <a:srgbClr val="000000"/>
              </a:solidFill>
              <a:latin typeface="Arial" charset="0"/>
              <a:ea typeface="ＭＳ Ｐゴシック" charset="0"/>
              <a:cs typeface="ＭＳ Ｐゴシック" charset="0"/>
            </a:endParaRPr>
          </a:p>
        </p:txBody>
      </p:sp>
      <p:sp>
        <p:nvSpPr>
          <p:cNvPr id="108703" name="Oval 328"/>
          <p:cNvSpPr>
            <a:spLocks noChangeArrowheads="1"/>
          </p:cNvSpPr>
          <p:nvPr/>
        </p:nvSpPr>
        <p:spPr bwMode="auto">
          <a:xfrm>
            <a:off x="3798457" y="4867555"/>
            <a:ext cx="138545" cy="134471"/>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81940" tIns="40968" rIns="81940" bIns="40968"/>
          <a:lstStyle/>
          <a:p>
            <a:pPr defTabSz="818582"/>
            <a:endParaRPr lang="en-US">
              <a:solidFill>
                <a:srgbClr val="000000"/>
              </a:solidFill>
              <a:latin typeface="Arial" charset="0"/>
              <a:ea typeface="ＭＳ Ｐゴシック" charset="0"/>
              <a:cs typeface="ＭＳ Ｐゴシック" charset="0"/>
            </a:endParaRPr>
          </a:p>
        </p:txBody>
      </p:sp>
      <p:sp>
        <p:nvSpPr>
          <p:cNvPr id="108704" name="TextBox 331"/>
          <p:cNvSpPr txBox="1">
            <a:spLocks noChangeArrowheads="1"/>
          </p:cNvSpPr>
          <p:nvPr/>
        </p:nvSpPr>
        <p:spPr bwMode="auto">
          <a:xfrm>
            <a:off x="1847274" y="5069266"/>
            <a:ext cx="507822" cy="328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1940" tIns="40968" rIns="81940" bIns="40968">
            <a:spAutoFit/>
          </a:bodyPr>
          <a:lstStyle>
            <a:lvl1pPr eaLnBrk="0" hangingPunct="0">
              <a:defRPr sz="2500">
                <a:solidFill>
                  <a:schemeClr val="tx1"/>
                </a:solidFill>
                <a:latin typeface="Arial" charset="0"/>
                <a:ea typeface="ＭＳ Ｐゴシック" charset="0"/>
                <a:cs typeface="ＭＳ Ｐゴシック" charset="0"/>
              </a:defRPr>
            </a:lvl1pPr>
            <a:lvl2pPr marL="37931725" indent="-37474525" eaLnBrk="0" hangingPunct="0">
              <a:defRPr sz="2500">
                <a:solidFill>
                  <a:schemeClr val="tx1"/>
                </a:solidFill>
                <a:latin typeface="Arial" charset="0"/>
                <a:ea typeface="ＭＳ Ｐゴシック" charset="0"/>
              </a:defRPr>
            </a:lvl2pPr>
            <a:lvl3pPr eaLnBrk="0" hangingPunct="0">
              <a:defRPr sz="2500">
                <a:solidFill>
                  <a:schemeClr val="tx1"/>
                </a:solidFill>
                <a:latin typeface="Arial" charset="0"/>
                <a:ea typeface="ＭＳ Ｐゴシック" charset="0"/>
              </a:defRPr>
            </a:lvl3pPr>
            <a:lvl4pPr eaLnBrk="0" hangingPunct="0">
              <a:defRPr sz="2500">
                <a:solidFill>
                  <a:schemeClr val="tx1"/>
                </a:solidFill>
                <a:latin typeface="Arial" charset="0"/>
                <a:ea typeface="ＭＳ Ｐゴシック" charset="0"/>
              </a:defRPr>
            </a:lvl4pPr>
            <a:lvl5pPr eaLnBrk="0" hangingPunct="0">
              <a:defRPr sz="2500">
                <a:solidFill>
                  <a:schemeClr val="tx1"/>
                </a:solidFill>
                <a:latin typeface="Arial" charset="0"/>
                <a:ea typeface="ＭＳ Ｐゴシック" charset="0"/>
              </a:defRPr>
            </a:lvl5pPr>
            <a:lvl6pPr marL="457200" eaLnBrk="0" fontAlgn="base" hangingPunct="0">
              <a:spcBef>
                <a:spcPct val="0"/>
              </a:spcBef>
              <a:spcAft>
                <a:spcPct val="0"/>
              </a:spcAft>
              <a:defRPr sz="2500">
                <a:solidFill>
                  <a:schemeClr val="tx1"/>
                </a:solidFill>
                <a:latin typeface="Arial" charset="0"/>
                <a:ea typeface="ＭＳ Ｐゴシック" charset="0"/>
              </a:defRPr>
            </a:lvl6pPr>
            <a:lvl7pPr marL="914400" eaLnBrk="0" fontAlgn="base" hangingPunct="0">
              <a:spcBef>
                <a:spcPct val="0"/>
              </a:spcBef>
              <a:spcAft>
                <a:spcPct val="0"/>
              </a:spcAft>
              <a:defRPr sz="2500">
                <a:solidFill>
                  <a:schemeClr val="tx1"/>
                </a:solidFill>
                <a:latin typeface="Arial" charset="0"/>
                <a:ea typeface="ＭＳ Ｐゴシック" charset="0"/>
              </a:defRPr>
            </a:lvl7pPr>
            <a:lvl8pPr marL="1371600" eaLnBrk="0" fontAlgn="base" hangingPunct="0">
              <a:spcBef>
                <a:spcPct val="0"/>
              </a:spcBef>
              <a:spcAft>
                <a:spcPct val="0"/>
              </a:spcAft>
              <a:defRPr sz="2500">
                <a:solidFill>
                  <a:schemeClr val="tx1"/>
                </a:solidFill>
                <a:latin typeface="Arial" charset="0"/>
                <a:ea typeface="ＭＳ Ｐゴシック" charset="0"/>
              </a:defRPr>
            </a:lvl8pPr>
            <a:lvl9pPr marL="1828800" eaLnBrk="0" fontAlgn="base" hangingPunct="0">
              <a:spcBef>
                <a:spcPct val="0"/>
              </a:spcBef>
              <a:spcAft>
                <a:spcPct val="0"/>
              </a:spcAft>
              <a:defRPr sz="2500">
                <a:solidFill>
                  <a:schemeClr val="tx1"/>
                </a:solidFill>
                <a:latin typeface="Arial" charset="0"/>
                <a:ea typeface="ＭＳ Ｐゴシック" charset="0"/>
              </a:defRPr>
            </a:lvl9pPr>
          </a:lstStyle>
          <a:p>
            <a:pPr defTabSz="820103" eaLnBrk="1" hangingPunct="1"/>
            <a:r>
              <a:rPr lang="en-US" sz="1600">
                <a:solidFill>
                  <a:srgbClr val="000000"/>
                </a:solidFill>
              </a:rPr>
              <a:t>100</a:t>
            </a:r>
          </a:p>
        </p:txBody>
      </p:sp>
      <p:sp>
        <p:nvSpPr>
          <p:cNvPr id="108705" name="TextBox 332"/>
          <p:cNvSpPr txBox="1">
            <a:spLocks noChangeArrowheads="1"/>
          </p:cNvSpPr>
          <p:nvPr/>
        </p:nvSpPr>
        <p:spPr bwMode="auto">
          <a:xfrm>
            <a:off x="3309216" y="4814334"/>
            <a:ext cx="518102" cy="326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1940" tIns="40968" rIns="81940" bIns="40968">
            <a:spAutoFit/>
          </a:bodyPr>
          <a:lstStyle>
            <a:lvl1pPr eaLnBrk="0" hangingPunct="0">
              <a:defRPr sz="2500">
                <a:solidFill>
                  <a:schemeClr val="tx1"/>
                </a:solidFill>
                <a:latin typeface="Arial" charset="0"/>
                <a:ea typeface="ＭＳ Ｐゴシック" charset="0"/>
                <a:cs typeface="ＭＳ Ｐゴシック" charset="0"/>
              </a:defRPr>
            </a:lvl1pPr>
            <a:lvl2pPr marL="37931725" indent="-37474525" eaLnBrk="0" hangingPunct="0">
              <a:defRPr sz="2500">
                <a:solidFill>
                  <a:schemeClr val="tx1"/>
                </a:solidFill>
                <a:latin typeface="Arial" charset="0"/>
                <a:ea typeface="ＭＳ Ｐゴシック" charset="0"/>
              </a:defRPr>
            </a:lvl2pPr>
            <a:lvl3pPr eaLnBrk="0" hangingPunct="0">
              <a:defRPr sz="2500">
                <a:solidFill>
                  <a:schemeClr val="tx1"/>
                </a:solidFill>
                <a:latin typeface="Arial" charset="0"/>
                <a:ea typeface="ＭＳ Ｐゴシック" charset="0"/>
              </a:defRPr>
            </a:lvl3pPr>
            <a:lvl4pPr eaLnBrk="0" hangingPunct="0">
              <a:defRPr sz="2500">
                <a:solidFill>
                  <a:schemeClr val="tx1"/>
                </a:solidFill>
                <a:latin typeface="Arial" charset="0"/>
                <a:ea typeface="ＭＳ Ｐゴシック" charset="0"/>
              </a:defRPr>
            </a:lvl4pPr>
            <a:lvl5pPr eaLnBrk="0" hangingPunct="0">
              <a:defRPr sz="2500">
                <a:solidFill>
                  <a:schemeClr val="tx1"/>
                </a:solidFill>
                <a:latin typeface="Arial" charset="0"/>
                <a:ea typeface="ＭＳ Ｐゴシック" charset="0"/>
              </a:defRPr>
            </a:lvl5pPr>
            <a:lvl6pPr marL="457200" eaLnBrk="0" fontAlgn="base" hangingPunct="0">
              <a:spcBef>
                <a:spcPct val="0"/>
              </a:spcBef>
              <a:spcAft>
                <a:spcPct val="0"/>
              </a:spcAft>
              <a:defRPr sz="2500">
                <a:solidFill>
                  <a:schemeClr val="tx1"/>
                </a:solidFill>
                <a:latin typeface="Arial" charset="0"/>
                <a:ea typeface="ＭＳ Ｐゴシック" charset="0"/>
              </a:defRPr>
            </a:lvl6pPr>
            <a:lvl7pPr marL="914400" eaLnBrk="0" fontAlgn="base" hangingPunct="0">
              <a:spcBef>
                <a:spcPct val="0"/>
              </a:spcBef>
              <a:spcAft>
                <a:spcPct val="0"/>
              </a:spcAft>
              <a:defRPr sz="2500">
                <a:solidFill>
                  <a:schemeClr val="tx1"/>
                </a:solidFill>
                <a:latin typeface="Arial" charset="0"/>
                <a:ea typeface="ＭＳ Ｐゴシック" charset="0"/>
              </a:defRPr>
            </a:lvl7pPr>
            <a:lvl8pPr marL="1371600" eaLnBrk="0" fontAlgn="base" hangingPunct="0">
              <a:spcBef>
                <a:spcPct val="0"/>
              </a:spcBef>
              <a:spcAft>
                <a:spcPct val="0"/>
              </a:spcAft>
              <a:defRPr sz="2500">
                <a:solidFill>
                  <a:schemeClr val="tx1"/>
                </a:solidFill>
                <a:latin typeface="Arial" charset="0"/>
                <a:ea typeface="ＭＳ Ｐゴシック" charset="0"/>
              </a:defRPr>
            </a:lvl8pPr>
            <a:lvl9pPr marL="1828800" eaLnBrk="0" fontAlgn="base" hangingPunct="0">
              <a:spcBef>
                <a:spcPct val="0"/>
              </a:spcBef>
              <a:spcAft>
                <a:spcPct val="0"/>
              </a:spcAft>
              <a:defRPr sz="2500">
                <a:solidFill>
                  <a:schemeClr val="tx1"/>
                </a:solidFill>
                <a:latin typeface="Arial" charset="0"/>
                <a:ea typeface="ＭＳ Ｐゴシック" charset="0"/>
              </a:defRPr>
            </a:lvl9pPr>
          </a:lstStyle>
          <a:p>
            <a:pPr defTabSz="820103" eaLnBrk="1" hangingPunct="1"/>
            <a:r>
              <a:rPr lang="en-US" sz="1600">
                <a:solidFill>
                  <a:srgbClr val="000000"/>
                </a:solidFill>
              </a:rPr>
              <a:t>100</a:t>
            </a:r>
          </a:p>
        </p:txBody>
      </p:sp>
      <p:sp>
        <p:nvSpPr>
          <p:cNvPr id="108706" name="TextBox 334"/>
          <p:cNvSpPr txBox="1">
            <a:spLocks noChangeArrowheads="1"/>
          </p:cNvSpPr>
          <p:nvPr/>
        </p:nvSpPr>
        <p:spPr bwMode="auto">
          <a:xfrm>
            <a:off x="877458" y="4979615"/>
            <a:ext cx="900545" cy="329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1940" tIns="40968" rIns="81940" bIns="40968">
            <a:spAutoFit/>
          </a:bodyPr>
          <a:lstStyle>
            <a:lvl1pPr eaLnBrk="0" hangingPunct="0">
              <a:defRPr sz="2500">
                <a:solidFill>
                  <a:schemeClr val="tx1"/>
                </a:solidFill>
                <a:latin typeface="Arial" charset="0"/>
                <a:ea typeface="ＭＳ Ｐゴシック" charset="0"/>
                <a:cs typeface="ＭＳ Ｐゴシック" charset="0"/>
              </a:defRPr>
            </a:lvl1pPr>
            <a:lvl2pPr marL="37931725" indent="-37474525" eaLnBrk="0" hangingPunct="0">
              <a:defRPr sz="2500">
                <a:solidFill>
                  <a:schemeClr val="tx1"/>
                </a:solidFill>
                <a:latin typeface="Arial" charset="0"/>
                <a:ea typeface="ＭＳ Ｐゴシック" charset="0"/>
              </a:defRPr>
            </a:lvl2pPr>
            <a:lvl3pPr eaLnBrk="0" hangingPunct="0">
              <a:defRPr sz="2500">
                <a:solidFill>
                  <a:schemeClr val="tx1"/>
                </a:solidFill>
                <a:latin typeface="Arial" charset="0"/>
                <a:ea typeface="ＭＳ Ｐゴシック" charset="0"/>
              </a:defRPr>
            </a:lvl3pPr>
            <a:lvl4pPr eaLnBrk="0" hangingPunct="0">
              <a:defRPr sz="2500">
                <a:solidFill>
                  <a:schemeClr val="tx1"/>
                </a:solidFill>
                <a:latin typeface="Arial" charset="0"/>
                <a:ea typeface="ＭＳ Ｐゴシック" charset="0"/>
              </a:defRPr>
            </a:lvl4pPr>
            <a:lvl5pPr eaLnBrk="0" hangingPunct="0">
              <a:defRPr sz="2500">
                <a:solidFill>
                  <a:schemeClr val="tx1"/>
                </a:solidFill>
                <a:latin typeface="Arial" charset="0"/>
                <a:ea typeface="ＭＳ Ｐゴシック" charset="0"/>
              </a:defRPr>
            </a:lvl5pPr>
            <a:lvl6pPr marL="457200" eaLnBrk="0" fontAlgn="base" hangingPunct="0">
              <a:spcBef>
                <a:spcPct val="0"/>
              </a:spcBef>
              <a:spcAft>
                <a:spcPct val="0"/>
              </a:spcAft>
              <a:defRPr sz="2500">
                <a:solidFill>
                  <a:schemeClr val="tx1"/>
                </a:solidFill>
                <a:latin typeface="Arial" charset="0"/>
                <a:ea typeface="ＭＳ Ｐゴシック" charset="0"/>
              </a:defRPr>
            </a:lvl6pPr>
            <a:lvl7pPr marL="914400" eaLnBrk="0" fontAlgn="base" hangingPunct="0">
              <a:spcBef>
                <a:spcPct val="0"/>
              </a:spcBef>
              <a:spcAft>
                <a:spcPct val="0"/>
              </a:spcAft>
              <a:defRPr sz="2500">
                <a:solidFill>
                  <a:schemeClr val="tx1"/>
                </a:solidFill>
                <a:latin typeface="Arial" charset="0"/>
                <a:ea typeface="ＭＳ Ｐゴシック" charset="0"/>
              </a:defRPr>
            </a:lvl7pPr>
            <a:lvl8pPr marL="1371600" eaLnBrk="0" fontAlgn="base" hangingPunct="0">
              <a:spcBef>
                <a:spcPct val="0"/>
              </a:spcBef>
              <a:spcAft>
                <a:spcPct val="0"/>
              </a:spcAft>
              <a:defRPr sz="2500">
                <a:solidFill>
                  <a:schemeClr val="tx1"/>
                </a:solidFill>
                <a:latin typeface="Arial" charset="0"/>
                <a:ea typeface="ＭＳ Ｐゴシック" charset="0"/>
              </a:defRPr>
            </a:lvl8pPr>
            <a:lvl9pPr marL="1828800" eaLnBrk="0" fontAlgn="base" hangingPunct="0">
              <a:spcBef>
                <a:spcPct val="0"/>
              </a:spcBef>
              <a:spcAft>
                <a:spcPct val="0"/>
              </a:spcAft>
              <a:defRPr sz="2500">
                <a:solidFill>
                  <a:schemeClr val="tx1"/>
                </a:solidFill>
                <a:latin typeface="Arial" charset="0"/>
                <a:ea typeface="ＭＳ Ｐゴシック" charset="0"/>
              </a:defRPr>
            </a:lvl9pPr>
          </a:lstStyle>
          <a:p>
            <a:pPr defTabSz="820103" eaLnBrk="1" hangingPunct="1"/>
            <a:r>
              <a:rPr lang="en-US" sz="1600">
                <a:solidFill>
                  <a:srgbClr val="0000FF"/>
                </a:solidFill>
              </a:rPr>
              <a:t>1000</a:t>
            </a:r>
          </a:p>
        </p:txBody>
      </p:sp>
      <p:sp>
        <p:nvSpPr>
          <p:cNvPr id="108707" name="Oval 335"/>
          <p:cNvSpPr>
            <a:spLocks noChangeArrowheads="1"/>
          </p:cNvSpPr>
          <p:nvPr/>
        </p:nvSpPr>
        <p:spPr bwMode="auto">
          <a:xfrm>
            <a:off x="3786909" y="5125292"/>
            <a:ext cx="138545" cy="134471"/>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81940" tIns="40968" rIns="81940" bIns="40968"/>
          <a:lstStyle/>
          <a:p>
            <a:pPr defTabSz="818582"/>
            <a:endParaRPr lang="en-US">
              <a:solidFill>
                <a:srgbClr val="000000"/>
              </a:solidFill>
              <a:latin typeface="Arial" charset="0"/>
              <a:ea typeface="ＭＳ Ｐゴシック" charset="0"/>
              <a:cs typeface="ＭＳ Ｐゴシック" charset="0"/>
            </a:endParaRPr>
          </a:p>
        </p:txBody>
      </p:sp>
      <p:sp>
        <p:nvSpPr>
          <p:cNvPr id="108708" name="TextBox 336"/>
          <p:cNvSpPr txBox="1">
            <a:spLocks noChangeArrowheads="1"/>
          </p:cNvSpPr>
          <p:nvPr/>
        </p:nvSpPr>
        <p:spPr bwMode="auto">
          <a:xfrm>
            <a:off x="3309216" y="5188323"/>
            <a:ext cx="518102" cy="326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1940" tIns="40968" rIns="81940" bIns="40968">
            <a:spAutoFit/>
          </a:bodyPr>
          <a:lstStyle>
            <a:lvl1pPr eaLnBrk="0" hangingPunct="0">
              <a:defRPr sz="2500">
                <a:solidFill>
                  <a:schemeClr val="tx1"/>
                </a:solidFill>
                <a:latin typeface="Arial" charset="0"/>
                <a:ea typeface="ＭＳ Ｐゴシック" charset="0"/>
                <a:cs typeface="ＭＳ Ｐゴシック" charset="0"/>
              </a:defRPr>
            </a:lvl1pPr>
            <a:lvl2pPr marL="37931725" indent="-37474525" eaLnBrk="0" hangingPunct="0">
              <a:defRPr sz="2500">
                <a:solidFill>
                  <a:schemeClr val="tx1"/>
                </a:solidFill>
                <a:latin typeface="Arial" charset="0"/>
                <a:ea typeface="ＭＳ Ｐゴシック" charset="0"/>
              </a:defRPr>
            </a:lvl2pPr>
            <a:lvl3pPr eaLnBrk="0" hangingPunct="0">
              <a:defRPr sz="2500">
                <a:solidFill>
                  <a:schemeClr val="tx1"/>
                </a:solidFill>
                <a:latin typeface="Arial" charset="0"/>
                <a:ea typeface="ＭＳ Ｐゴシック" charset="0"/>
              </a:defRPr>
            </a:lvl3pPr>
            <a:lvl4pPr eaLnBrk="0" hangingPunct="0">
              <a:defRPr sz="2500">
                <a:solidFill>
                  <a:schemeClr val="tx1"/>
                </a:solidFill>
                <a:latin typeface="Arial" charset="0"/>
                <a:ea typeface="ＭＳ Ｐゴシック" charset="0"/>
              </a:defRPr>
            </a:lvl4pPr>
            <a:lvl5pPr eaLnBrk="0" hangingPunct="0">
              <a:defRPr sz="2500">
                <a:solidFill>
                  <a:schemeClr val="tx1"/>
                </a:solidFill>
                <a:latin typeface="Arial" charset="0"/>
                <a:ea typeface="ＭＳ Ｐゴシック" charset="0"/>
              </a:defRPr>
            </a:lvl5pPr>
            <a:lvl6pPr marL="457200" eaLnBrk="0" fontAlgn="base" hangingPunct="0">
              <a:spcBef>
                <a:spcPct val="0"/>
              </a:spcBef>
              <a:spcAft>
                <a:spcPct val="0"/>
              </a:spcAft>
              <a:defRPr sz="2500">
                <a:solidFill>
                  <a:schemeClr val="tx1"/>
                </a:solidFill>
                <a:latin typeface="Arial" charset="0"/>
                <a:ea typeface="ＭＳ Ｐゴシック" charset="0"/>
              </a:defRPr>
            </a:lvl6pPr>
            <a:lvl7pPr marL="914400" eaLnBrk="0" fontAlgn="base" hangingPunct="0">
              <a:spcBef>
                <a:spcPct val="0"/>
              </a:spcBef>
              <a:spcAft>
                <a:spcPct val="0"/>
              </a:spcAft>
              <a:defRPr sz="2500">
                <a:solidFill>
                  <a:schemeClr val="tx1"/>
                </a:solidFill>
                <a:latin typeface="Arial" charset="0"/>
                <a:ea typeface="ＭＳ Ｐゴシック" charset="0"/>
              </a:defRPr>
            </a:lvl7pPr>
            <a:lvl8pPr marL="1371600" eaLnBrk="0" fontAlgn="base" hangingPunct="0">
              <a:spcBef>
                <a:spcPct val="0"/>
              </a:spcBef>
              <a:spcAft>
                <a:spcPct val="0"/>
              </a:spcAft>
              <a:defRPr sz="2500">
                <a:solidFill>
                  <a:schemeClr val="tx1"/>
                </a:solidFill>
                <a:latin typeface="Arial" charset="0"/>
                <a:ea typeface="ＭＳ Ｐゴシック" charset="0"/>
              </a:defRPr>
            </a:lvl8pPr>
            <a:lvl9pPr marL="1828800" eaLnBrk="0" fontAlgn="base" hangingPunct="0">
              <a:spcBef>
                <a:spcPct val="0"/>
              </a:spcBef>
              <a:spcAft>
                <a:spcPct val="0"/>
              </a:spcAft>
              <a:defRPr sz="2500">
                <a:solidFill>
                  <a:schemeClr val="tx1"/>
                </a:solidFill>
                <a:latin typeface="Arial" charset="0"/>
                <a:ea typeface="ＭＳ Ｐゴシック" charset="0"/>
              </a:defRPr>
            </a:lvl9pPr>
          </a:lstStyle>
          <a:p>
            <a:pPr defTabSz="820103" eaLnBrk="1" hangingPunct="1"/>
            <a:r>
              <a:rPr lang="en-US" sz="1600">
                <a:solidFill>
                  <a:srgbClr val="000000"/>
                </a:solidFill>
              </a:rPr>
              <a:t>100</a:t>
            </a:r>
          </a:p>
        </p:txBody>
      </p:sp>
      <p:cxnSp>
        <p:nvCxnSpPr>
          <p:cNvPr id="108709" name="Straight Connector 340"/>
          <p:cNvCxnSpPr>
            <a:cxnSpLocks noChangeShapeType="1"/>
            <a:stCxn id="108721" idx="5"/>
          </p:cNvCxnSpPr>
          <p:nvPr/>
        </p:nvCxnSpPr>
        <p:spPr bwMode="auto">
          <a:xfrm rot="16200000" flipH="1">
            <a:off x="7698994" y="5633845"/>
            <a:ext cx="117662" cy="23235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108710" name="Straight Connector 341"/>
          <p:cNvCxnSpPr>
            <a:cxnSpLocks noChangeShapeType="1"/>
          </p:cNvCxnSpPr>
          <p:nvPr/>
        </p:nvCxnSpPr>
        <p:spPr bwMode="auto">
          <a:xfrm rot="16200000" flipH="1">
            <a:off x="7381217" y="4665192"/>
            <a:ext cx="242328" cy="23523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343" name="Straight Connector 342"/>
          <p:cNvCxnSpPr/>
          <p:nvPr/>
        </p:nvCxnSpPr>
        <p:spPr bwMode="auto">
          <a:xfrm rot="5400000">
            <a:off x="7342825" y="5569960"/>
            <a:ext cx="184897" cy="337705"/>
          </a:xfrm>
          <a:prstGeom prst="line">
            <a:avLst/>
          </a:prstGeom>
          <a:ln>
            <a:headEnd type="none" w="med" len="med"/>
            <a:tailEnd type="none" w="med" len="med"/>
          </a:ln>
        </p:spPr>
        <p:style>
          <a:lnRef idx="1">
            <a:schemeClr val="accent4"/>
          </a:lnRef>
          <a:fillRef idx="0">
            <a:schemeClr val="accent4"/>
          </a:fillRef>
          <a:effectRef idx="0">
            <a:schemeClr val="accent4"/>
          </a:effectRef>
          <a:fontRef idx="minor">
            <a:schemeClr val="tx1"/>
          </a:fontRef>
        </p:style>
      </p:cxnSp>
      <p:cxnSp>
        <p:nvCxnSpPr>
          <p:cNvPr id="108712" name="Straight Connector 343"/>
          <p:cNvCxnSpPr>
            <a:cxnSpLocks noChangeShapeType="1"/>
          </p:cNvCxnSpPr>
          <p:nvPr/>
        </p:nvCxnSpPr>
        <p:spPr bwMode="auto">
          <a:xfrm rot="10800000" flipV="1">
            <a:off x="7573818" y="4650441"/>
            <a:ext cx="246785" cy="20871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sp>
        <p:nvSpPr>
          <p:cNvPr id="108713" name="TextBox 344"/>
          <p:cNvSpPr txBox="1">
            <a:spLocks noChangeArrowheads="1"/>
          </p:cNvSpPr>
          <p:nvPr/>
        </p:nvSpPr>
        <p:spPr bwMode="auto">
          <a:xfrm>
            <a:off x="7107675" y="5692591"/>
            <a:ext cx="306545" cy="328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1940" tIns="40968" rIns="81940" bIns="40968">
            <a:spAutoFit/>
          </a:bodyPr>
          <a:lstStyle>
            <a:lvl1pPr eaLnBrk="0" hangingPunct="0">
              <a:defRPr sz="2500">
                <a:solidFill>
                  <a:schemeClr val="tx1"/>
                </a:solidFill>
                <a:latin typeface="Arial" charset="0"/>
                <a:ea typeface="ＭＳ Ｐゴシック" charset="0"/>
                <a:cs typeface="ＭＳ Ｐゴシック" charset="0"/>
              </a:defRPr>
            </a:lvl1pPr>
            <a:lvl2pPr marL="37931725" indent="-37474525" eaLnBrk="0" hangingPunct="0">
              <a:defRPr sz="2500">
                <a:solidFill>
                  <a:schemeClr val="tx1"/>
                </a:solidFill>
                <a:latin typeface="Arial" charset="0"/>
                <a:ea typeface="ＭＳ Ｐゴシック" charset="0"/>
              </a:defRPr>
            </a:lvl2pPr>
            <a:lvl3pPr eaLnBrk="0" hangingPunct="0">
              <a:defRPr sz="2500">
                <a:solidFill>
                  <a:schemeClr val="tx1"/>
                </a:solidFill>
                <a:latin typeface="Arial" charset="0"/>
                <a:ea typeface="ＭＳ Ｐゴシック" charset="0"/>
              </a:defRPr>
            </a:lvl3pPr>
            <a:lvl4pPr eaLnBrk="0" hangingPunct="0">
              <a:defRPr sz="2500">
                <a:solidFill>
                  <a:schemeClr val="tx1"/>
                </a:solidFill>
                <a:latin typeface="Arial" charset="0"/>
                <a:ea typeface="ＭＳ Ｐゴシック" charset="0"/>
              </a:defRPr>
            </a:lvl4pPr>
            <a:lvl5pPr eaLnBrk="0" hangingPunct="0">
              <a:defRPr sz="2500">
                <a:solidFill>
                  <a:schemeClr val="tx1"/>
                </a:solidFill>
                <a:latin typeface="Arial" charset="0"/>
                <a:ea typeface="ＭＳ Ｐゴシック" charset="0"/>
              </a:defRPr>
            </a:lvl5pPr>
            <a:lvl6pPr marL="457200" eaLnBrk="0" fontAlgn="base" hangingPunct="0">
              <a:spcBef>
                <a:spcPct val="0"/>
              </a:spcBef>
              <a:spcAft>
                <a:spcPct val="0"/>
              </a:spcAft>
              <a:defRPr sz="2500">
                <a:solidFill>
                  <a:schemeClr val="tx1"/>
                </a:solidFill>
                <a:latin typeface="Arial" charset="0"/>
                <a:ea typeface="ＭＳ Ｐゴシック" charset="0"/>
              </a:defRPr>
            </a:lvl6pPr>
            <a:lvl7pPr marL="914400" eaLnBrk="0" fontAlgn="base" hangingPunct="0">
              <a:spcBef>
                <a:spcPct val="0"/>
              </a:spcBef>
              <a:spcAft>
                <a:spcPct val="0"/>
              </a:spcAft>
              <a:defRPr sz="2500">
                <a:solidFill>
                  <a:schemeClr val="tx1"/>
                </a:solidFill>
                <a:latin typeface="Arial" charset="0"/>
                <a:ea typeface="ＭＳ Ｐゴシック" charset="0"/>
              </a:defRPr>
            </a:lvl7pPr>
            <a:lvl8pPr marL="1371600" eaLnBrk="0" fontAlgn="base" hangingPunct="0">
              <a:spcBef>
                <a:spcPct val="0"/>
              </a:spcBef>
              <a:spcAft>
                <a:spcPct val="0"/>
              </a:spcAft>
              <a:defRPr sz="2500">
                <a:solidFill>
                  <a:schemeClr val="tx1"/>
                </a:solidFill>
                <a:latin typeface="Arial" charset="0"/>
                <a:ea typeface="ＭＳ Ｐゴシック" charset="0"/>
              </a:defRPr>
            </a:lvl8pPr>
            <a:lvl9pPr marL="1828800" eaLnBrk="0" fontAlgn="base" hangingPunct="0">
              <a:spcBef>
                <a:spcPct val="0"/>
              </a:spcBef>
              <a:spcAft>
                <a:spcPct val="0"/>
              </a:spcAft>
              <a:defRPr sz="2500">
                <a:solidFill>
                  <a:schemeClr val="tx1"/>
                </a:solidFill>
                <a:latin typeface="Arial" charset="0"/>
                <a:ea typeface="ＭＳ Ｐゴシック" charset="0"/>
              </a:defRPr>
            </a:lvl9pPr>
          </a:lstStyle>
          <a:p>
            <a:pPr defTabSz="820103" eaLnBrk="1" hangingPunct="1"/>
            <a:r>
              <a:rPr lang="en-US" sz="1600">
                <a:solidFill>
                  <a:srgbClr val="000000"/>
                </a:solidFill>
              </a:rPr>
              <a:t>A</a:t>
            </a:r>
          </a:p>
        </p:txBody>
      </p:sp>
      <p:sp>
        <p:nvSpPr>
          <p:cNvPr id="108714" name="TextBox 345"/>
          <p:cNvSpPr txBox="1">
            <a:spLocks noChangeArrowheads="1"/>
          </p:cNvSpPr>
          <p:nvPr/>
        </p:nvSpPr>
        <p:spPr bwMode="auto">
          <a:xfrm>
            <a:off x="7731129" y="5681386"/>
            <a:ext cx="313658" cy="328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1940" tIns="40968" rIns="81940" bIns="40968">
            <a:spAutoFit/>
          </a:bodyPr>
          <a:lstStyle>
            <a:lvl1pPr eaLnBrk="0" hangingPunct="0">
              <a:defRPr sz="2500">
                <a:solidFill>
                  <a:schemeClr val="tx1"/>
                </a:solidFill>
                <a:latin typeface="Arial" charset="0"/>
                <a:ea typeface="ＭＳ Ｐゴシック" charset="0"/>
                <a:cs typeface="ＭＳ Ｐゴシック" charset="0"/>
              </a:defRPr>
            </a:lvl1pPr>
            <a:lvl2pPr marL="37931725" indent="-37474525" eaLnBrk="0" hangingPunct="0">
              <a:defRPr sz="2500">
                <a:solidFill>
                  <a:schemeClr val="tx1"/>
                </a:solidFill>
                <a:latin typeface="Arial" charset="0"/>
                <a:ea typeface="ＭＳ Ｐゴシック" charset="0"/>
              </a:defRPr>
            </a:lvl2pPr>
            <a:lvl3pPr eaLnBrk="0" hangingPunct="0">
              <a:defRPr sz="2500">
                <a:solidFill>
                  <a:schemeClr val="tx1"/>
                </a:solidFill>
                <a:latin typeface="Arial" charset="0"/>
                <a:ea typeface="ＭＳ Ｐゴシック" charset="0"/>
              </a:defRPr>
            </a:lvl3pPr>
            <a:lvl4pPr eaLnBrk="0" hangingPunct="0">
              <a:defRPr sz="2500">
                <a:solidFill>
                  <a:schemeClr val="tx1"/>
                </a:solidFill>
                <a:latin typeface="Arial" charset="0"/>
                <a:ea typeface="ＭＳ Ｐゴシック" charset="0"/>
              </a:defRPr>
            </a:lvl4pPr>
            <a:lvl5pPr eaLnBrk="0" hangingPunct="0">
              <a:defRPr sz="2500">
                <a:solidFill>
                  <a:schemeClr val="tx1"/>
                </a:solidFill>
                <a:latin typeface="Arial" charset="0"/>
                <a:ea typeface="ＭＳ Ｐゴシック" charset="0"/>
              </a:defRPr>
            </a:lvl5pPr>
            <a:lvl6pPr marL="457200" eaLnBrk="0" fontAlgn="base" hangingPunct="0">
              <a:spcBef>
                <a:spcPct val="0"/>
              </a:spcBef>
              <a:spcAft>
                <a:spcPct val="0"/>
              </a:spcAft>
              <a:defRPr sz="2500">
                <a:solidFill>
                  <a:schemeClr val="tx1"/>
                </a:solidFill>
                <a:latin typeface="Arial" charset="0"/>
                <a:ea typeface="ＭＳ Ｐゴシック" charset="0"/>
              </a:defRPr>
            </a:lvl6pPr>
            <a:lvl7pPr marL="914400" eaLnBrk="0" fontAlgn="base" hangingPunct="0">
              <a:spcBef>
                <a:spcPct val="0"/>
              </a:spcBef>
              <a:spcAft>
                <a:spcPct val="0"/>
              </a:spcAft>
              <a:defRPr sz="2500">
                <a:solidFill>
                  <a:schemeClr val="tx1"/>
                </a:solidFill>
                <a:latin typeface="Arial" charset="0"/>
                <a:ea typeface="ＭＳ Ｐゴシック" charset="0"/>
              </a:defRPr>
            </a:lvl7pPr>
            <a:lvl8pPr marL="1371600" eaLnBrk="0" fontAlgn="base" hangingPunct="0">
              <a:spcBef>
                <a:spcPct val="0"/>
              </a:spcBef>
              <a:spcAft>
                <a:spcPct val="0"/>
              </a:spcAft>
              <a:defRPr sz="2500">
                <a:solidFill>
                  <a:schemeClr val="tx1"/>
                </a:solidFill>
                <a:latin typeface="Arial" charset="0"/>
                <a:ea typeface="ＭＳ Ｐゴシック" charset="0"/>
              </a:defRPr>
            </a:lvl8pPr>
            <a:lvl9pPr marL="1828800" eaLnBrk="0" fontAlgn="base" hangingPunct="0">
              <a:spcBef>
                <a:spcPct val="0"/>
              </a:spcBef>
              <a:spcAft>
                <a:spcPct val="0"/>
              </a:spcAft>
              <a:defRPr sz="2500">
                <a:solidFill>
                  <a:schemeClr val="tx1"/>
                </a:solidFill>
                <a:latin typeface="Arial" charset="0"/>
                <a:ea typeface="ＭＳ Ｐゴシック" charset="0"/>
              </a:defRPr>
            </a:lvl9pPr>
          </a:lstStyle>
          <a:p>
            <a:pPr defTabSz="820103" eaLnBrk="1" hangingPunct="1"/>
            <a:r>
              <a:rPr lang="en-US" sz="1600">
                <a:solidFill>
                  <a:srgbClr val="000000"/>
                </a:solidFill>
              </a:rPr>
              <a:t>B</a:t>
            </a:r>
          </a:p>
        </p:txBody>
      </p:sp>
      <p:sp>
        <p:nvSpPr>
          <p:cNvPr id="108715" name="TextBox 346"/>
          <p:cNvSpPr txBox="1">
            <a:spLocks noChangeArrowheads="1"/>
          </p:cNvSpPr>
          <p:nvPr/>
        </p:nvSpPr>
        <p:spPr bwMode="auto">
          <a:xfrm>
            <a:off x="7130762" y="4381507"/>
            <a:ext cx="412750" cy="329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1940" tIns="40968" rIns="81940" bIns="40968">
            <a:spAutoFit/>
          </a:bodyPr>
          <a:lstStyle>
            <a:lvl1pPr eaLnBrk="0" hangingPunct="0">
              <a:defRPr sz="2500">
                <a:solidFill>
                  <a:schemeClr val="tx1"/>
                </a:solidFill>
                <a:latin typeface="Arial" charset="0"/>
                <a:ea typeface="ＭＳ Ｐゴシック" charset="0"/>
                <a:cs typeface="ＭＳ Ｐゴシック" charset="0"/>
              </a:defRPr>
            </a:lvl1pPr>
            <a:lvl2pPr marL="37931725" indent="-37474525" eaLnBrk="0" hangingPunct="0">
              <a:defRPr sz="2500">
                <a:solidFill>
                  <a:schemeClr val="tx1"/>
                </a:solidFill>
                <a:latin typeface="Arial" charset="0"/>
                <a:ea typeface="ＭＳ Ｐゴシック" charset="0"/>
              </a:defRPr>
            </a:lvl2pPr>
            <a:lvl3pPr eaLnBrk="0" hangingPunct="0">
              <a:defRPr sz="2500">
                <a:solidFill>
                  <a:schemeClr val="tx1"/>
                </a:solidFill>
                <a:latin typeface="Arial" charset="0"/>
                <a:ea typeface="ＭＳ Ｐゴシック" charset="0"/>
              </a:defRPr>
            </a:lvl3pPr>
            <a:lvl4pPr eaLnBrk="0" hangingPunct="0">
              <a:defRPr sz="2500">
                <a:solidFill>
                  <a:schemeClr val="tx1"/>
                </a:solidFill>
                <a:latin typeface="Arial" charset="0"/>
                <a:ea typeface="ＭＳ Ｐゴシック" charset="0"/>
              </a:defRPr>
            </a:lvl4pPr>
            <a:lvl5pPr eaLnBrk="0" hangingPunct="0">
              <a:defRPr sz="2500">
                <a:solidFill>
                  <a:schemeClr val="tx1"/>
                </a:solidFill>
                <a:latin typeface="Arial" charset="0"/>
                <a:ea typeface="ＭＳ Ｐゴシック" charset="0"/>
              </a:defRPr>
            </a:lvl5pPr>
            <a:lvl6pPr marL="457200" eaLnBrk="0" fontAlgn="base" hangingPunct="0">
              <a:spcBef>
                <a:spcPct val="0"/>
              </a:spcBef>
              <a:spcAft>
                <a:spcPct val="0"/>
              </a:spcAft>
              <a:defRPr sz="2500">
                <a:solidFill>
                  <a:schemeClr val="tx1"/>
                </a:solidFill>
                <a:latin typeface="Arial" charset="0"/>
                <a:ea typeface="ＭＳ Ｐゴシック" charset="0"/>
              </a:defRPr>
            </a:lvl6pPr>
            <a:lvl7pPr marL="914400" eaLnBrk="0" fontAlgn="base" hangingPunct="0">
              <a:spcBef>
                <a:spcPct val="0"/>
              </a:spcBef>
              <a:spcAft>
                <a:spcPct val="0"/>
              </a:spcAft>
              <a:defRPr sz="2500">
                <a:solidFill>
                  <a:schemeClr val="tx1"/>
                </a:solidFill>
                <a:latin typeface="Arial" charset="0"/>
                <a:ea typeface="ＭＳ Ｐゴシック" charset="0"/>
              </a:defRPr>
            </a:lvl7pPr>
            <a:lvl8pPr marL="1371600" eaLnBrk="0" fontAlgn="base" hangingPunct="0">
              <a:spcBef>
                <a:spcPct val="0"/>
              </a:spcBef>
              <a:spcAft>
                <a:spcPct val="0"/>
              </a:spcAft>
              <a:defRPr sz="2500">
                <a:solidFill>
                  <a:schemeClr val="tx1"/>
                </a:solidFill>
                <a:latin typeface="Arial" charset="0"/>
                <a:ea typeface="ＭＳ Ｐゴシック" charset="0"/>
              </a:defRPr>
            </a:lvl8pPr>
            <a:lvl9pPr marL="1828800" eaLnBrk="0" fontAlgn="base" hangingPunct="0">
              <a:spcBef>
                <a:spcPct val="0"/>
              </a:spcBef>
              <a:spcAft>
                <a:spcPct val="0"/>
              </a:spcAft>
              <a:defRPr sz="2500">
                <a:solidFill>
                  <a:schemeClr val="tx1"/>
                </a:solidFill>
                <a:latin typeface="Arial" charset="0"/>
                <a:ea typeface="ＭＳ Ｐゴシック" charset="0"/>
              </a:defRPr>
            </a:lvl9pPr>
          </a:lstStyle>
          <a:p>
            <a:pPr defTabSz="820103" eaLnBrk="1" hangingPunct="1"/>
            <a:r>
              <a:rPr lang="en-US" sz="1600">
                <a:solidFill>
                  <a:srgbClr val="000000"/>
                </a:solidFill>
              </a:rPr>
              <a:t>C</a:t>
            </a:r>
          </a:p>
        </p:txBody>
      </p:sp>
      <p:sp>
        <p:nvSpPr>
          <p:cNvPr id="108716" name="TextBox 347"/>
          <p:cNvSpPr txBox="1">
            <a:spLocks noChangeArrowheads="1"/>
          </p:cNvSpPr>
          <p:nvPr/>
        </p:nvSpPr>
        <p:spPr bwMode="auto">
          <a:xfrm>
            <a:off x="7777307" y="4392712"/>
            <a:ext cx="404091" cy="329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1940" tIns="40968" rIns="81940" bIns="40968">
            <a:spAutoFit/>
          </a:bodyPr>
          <a:lstStyle>
            <a:lvl1pPr eaLnBrk="0" hangingPunct="0">
              <a:defRPr sz="2500">
                <a:solidFill>
                  <a:schemeClr val="tx1"/>
                </a:solidFill>
                <a:latin typeface="Arial" charset="0"/>
                <a:ea typeface="ＭＳ Ｐゴシック" charset="0"/>
                <a:cs typeface="ＭＳ Ｐゴシック" charset="0"/>
              </a:defRPr>
            </a:lvl1pPr>
            <a:lvl2pPr marL="37931725" indent="-37474525" eaLnBrk="0" hangingPunct="0">
              <a:defRPr sz="2500">
                <a:solidFill>
                  <a:schemeClr val="tx1"/>
                </a:solidFill>
                <a:latin typeface="Arial" charset="0"/>
                <a:ea typeface="ＭＳ Ｐゴシック" charset="0"/>
              </a:defRPr>
            </a:lvl2pPr>
            <a:lvl3pPr eaLnBrk="0" hangingPunct="0">
              <a:defRPr sz="2500">
                <a:solidFill>
                  <a:schemeClr val="tx1"/>
                </a:solidFill>
                <a:latin typeface="Arial" charset="0"/>
                <a:ea typeface="ＭＳ Ｐゴシック" charset="0"/>
              </a:defRPr>
            </a:lvl3pPr>
            <a:lvl4pPr eaLnBrk="0" hangingPunct="0">
              <a:defRPr sz="2500">
                <a:solidFill>
                  <a:schemeClr val="tx1"/>
                </a:solidFill>
                <a:latin typeface="Arial" charset="0"/>
                <a:ea typeface="ＭＳ Ｐゴシック" charset="0"/>
              </a:defRPr>
            </a:lvl4pPr>
            <a:lvl5pPr eaLnBrk="0" hangingPunct="0">
              <a:defRPr sz="2500">
                <a:solidFill>
                  <a:schemeClr val="tx1"/>
                </a:solidFill>
                <a:latin typeface="Arial" charset="0"/>
                <a:ea typeface="ＭＳ Ｐゴシック" charset="0"/>
              </a:defRPr>
            </a:lvl5pPr>
            <a:lvl6pPr marL="457200" eaLnBrk="0" fontAlgn="base" hangingPunct="0">
              <a:spcBef>
                <a:spcPct val="0"/>
              </a:spcBef>
              <a:spcAft>
                <a:spcPct val="0"/>
              </a:spcAft>
              <a:defRPr sz="2500">
                <a:solidFill>
                  <a:schemeClr val="tx1"/>
                </a:solidFill>
                <a:latin typeface="Arial" charset="0"/>
                <a:ea typeface="ＭＳ Ｐゴシック" charset="0"/>
              </a:defRPr>
            </a:lvl6pPr>
            <a:lvl7pPr marL="914400" eaLnBrk="0" fontAlgn="base" hangingPunct="0">
              <a:spcBef>
                <a:spcPct val="0"/>
              </a:spcBef>
              <a:spcAft>
                <a:spcPct val="0"/>
              </a:spcAft>
              <a:defRPr sz="2500">
                <a:solidFill>
                  <a:schemeClr val="tx1"/>
                </a:solidFill>
                <a:latin typeface="Arial" charset="0"/>
                <a:ea typeface="ＭＳ Ｐゴシック" charset="0"/>
              </a:defRPr>
            </a:lvl7pPr>
            <a:lvl8pPr marL="1371600" eaLnBrk="0" fontAlgn="base" hangingPunct="0">
              <a:spcBef>
                <a:spcPct val="0"/>
              </a:spcBef>
              <a:spcAft>
                <a:spcPct val="0"/>
              </a:spcAft>
              <a:defRPr sz="2500">
                <a:solidFill>
                  <a:schemeClr val="tx1"/>
                </a:solidFill>
                <a:latin typeface="Arial" charset="0"/>
                <a:ea typeface="ＭＳ Ｐゴシック" charset="0"/>
              </a:defRPr>
            </a:lvl8pPr>
            <a:lvl9pPr marL="1828800" eaLnBrk="0" fontAlgn="base" hangingPunct="0">
              <a:spcBef>
                <a:spcPct val="0"/>
              </a:spcBef>
              <a:spcAft>
                <a:spcPct val="0"/>
              </a:spcAft>
              <a:defRPr sz="2500">
                <a:solidFill>
                  <a:schemeClr val="tx1"/>
                </a:solidFill>
                <a:latin typeface="Arial" charset="0"/>
                <a:ea typeface="ＭＳ Ｐゴシック" charset="0"/>
              </a:defRPr>
            </a:lvl9pPr>
          </a:lstStyle>
          <a:p>
            <a:pPr defTabSz="820103" eaLnBrk="1" hangingPunct="1"/>
            <a:r>
              <a:rPr lang="en-US" sz="1600">
                <a:solidFill>
                  <a:srgbClr val="000000"/>
                </a:solidFill>
              </a:rPr>
              <a:t>D</a:t>
            </a:r>
          </a:p>
        </p:txBody>
      </p:sp>
      <p:cxnSp>
        <p:nvCxnSpPr>
          <p:cNvPr id="108717" name="Straight Connector 349"/>
          <p:cNvCxnSpPr>
            <a:cxnSpLocks noChangeShapeType="1"/>
          </p:cNvCxnSpPr>
          <p:nvPr/>
        </p:nvCxnSpPr>
        <p:spPr bwMode="auto">
          <a:xfrm flipV="1">
            <a:off x="7573825" y="5658977"/>
            <a:ext cx="454603" cy="420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351" name="Straight Connector 350"/>
          <p:cNvCxnSpPr/>
          <p:nvPr/>
        </p:nvCxnSpPr>
        <p:spPr bwMode="auto">
          <a:xfrm rot="10800000">
            <a:off x="7589697" y="4870357"/>
            <a:ext cx="438727" cy="56029"/>
          </a:xfrm>
          <a:prstGeom prst="line">
            <a:avLst/>
          </a:prstGeom>
          <a:ln>
            <a:headEnd type="none" w="med" len="med"/>
            <a:tailEnd type="none" w="med" len="med"/>
          </a:ln>
        </p:spPr>
        <p:style>
          <a:lnRef idx="1">
            <a:schemeClr val="accent4"/>
          </a:lnRef>
          <a:fillRef idx="0">
            <a:schemeClr val="accent4"/>
          </a:fillRef>
          <a:effectRef idx="0">
            <a:schemeClr val="accent4"/>
          </a:effectRef>
          <a:fontRef idx="minor">
            <a:schemeClr val="tx1"/>
          </a:fontRef>
        </p:style>
      </p:cxnSp>
      <p:cxnSp>
        <p:nvCxnSpPr>
          <p:cNvPr id="108719" name="Straight Connector 351"/>
          <p:cNvCxnSpPr>
            <a:cxnSpLocks noChangeShapeType="1"/>
          </p:cNvCxnSpPr>
          <p:nvPr/>
        </p:nvCxnSpPr>
        <p:spPr bwMode="auto">
          <a:xfrm flipV="1">
            <a:off x="7650307" y="4784915"/>
            <a:ext cx="385329" cy="6723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sp>
        <p:nvSpPr>
          <p:cNvPr id="108720" name="Oval 352"/>
          <p:cNvSpPr>
            <a:spLocks noChangeArrowheads="1"/>
          </p:cNvSpPr>
          <p:nvPr/>
        </p:nvSpPr>
        <p:spPr bwMode="auto">
          <a:xfrm>
            <a:off x="7523308" y="4789114"/>
            <a:ext cx="138545" cy="134471"/>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81940" tIns="40968" rIns="81940" bIns="40968"/>
          <a:lstStyle/>
          <a:p>
            <a:pPr defTabSz="818582"/>
            <a:endParaRPr lang="en-US">
              <a:solidFill>
                <a:srgbClr val="000000"/>
              </a:solidFill>
              <a:latin typeface="Arial" charset="0"/>
              <a:ea typeface="ＭＳ Ｐゴシック" charset="0"/>
              <a:cs typeface="ＭＳ Ｐゴシック" charset="0"/>
            </a:endParaRPr>
          </a:p>
        </p:txBody>
      </p:sp>
      <p:sp>
        <p:nvSpPr>
          <p:cNvPr id="108721" name="Oval 353"/>
          <p:cNvSpPr>
            <a:spLocks noChangeArrowheads="1"/>
          </p:cNvSpPr>
          <p:nvPr/>
        </p:nvSpPr>
        <p:spPr bwMode="auto">
          <a:xfrm>
            <a:off x="7523308" y="5576327"/>
            <a:ext cx="138545" cy="134471"/>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81940" tIns="40968" rIns="81940" bIns="40968"/>
          <a:lstStyle/>
          <a:p>
            <a:pPr defTabSz="818582"/>
            <a:endParaRPr lang="en-US">
              <a:solidFill>
                <a:srgbClr val="000000"/>
              </a:solidFill>
              <a:latin typeface="Arial" charset="0"/>
              <a:ea typeface="ＭＳ Ｐゴシック" charset="0"/>
              <a:cs typeface="ＭＳ Ｐゴシック" charset="0"/>
            </a:endParaRPr>
          </a:p>
        </p:txBody>
      </p:sp>
      <p:sp>
        <p:nvSpPr>
          <p:cNvPr id="108722" name="TextBox 354"/>
          <p:cNvSpPr txBox="1">
            <a:spLocks noChangeArrowheads="1"/>
          </p:cNvSpPr>
          <p:nvPr/>
        </p:nvSpPr>
        <p:spPr bwMode="auto">
          <a:xfrm>
            <a:off x="7150968" y="4762500"/>
            <a:ext cx="401205" cy="326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1940" tIns="40968" rIns="81940" bIns="40968">
            <a:spAutoFit/>
          </a:bodyPr>
          <a:lstStyle>
            <a:lvl1pPr eaLnBrk="0" hangingPunct="0">
              <a:defRPr sz="2500">
                <a:solidFill>
                  <a:schemeClr val="tx1"/>
                </a:solidFill>
                <a:latin typeface="Arial" charset="0"/>
                <a:ea typeface="ＭＳ Ｐゴシック" charset="0"/>
                <a:cs typeface="ＭＳ Ｐゴシック" charset="0"/>
              </a:defRPr>
            </a:lvl1pPr>
            <a:lvl2pPr marL="37931725" indent="-37474525" eaLnBrk="0" hangingPunct="0">
              <a:defRPr sz="2500">
                <a:solidFill>
                  <a:schemeClr val="tx1"/>
                </a:solidFill>
                <a:latin typeface="Arial" charset="0"/>
                <a:ea typeface="ＭＳ Ｐゴシック" charset="0"/>
              </a:defRPr>
            </a:lvl2pPr>
            <a:lvl3pPr eaLnBrk="0" hangingPunct="0">
              <a:defRPr sz="2500">
                <a:solidFill>
                  <a:schemeClr val="tx1"/>
                </a:solidFill>
                <a:latin typeface="Arial" charset="0"/>
                <a:ea typeface="ＭＳ Ｐゴシック" charset="0"/>
              </a:defRPr>
            </a:lvl3pPr>
            <a:lvl4pPr eaLnBrk="0" hangingPunct="0">
              <a:defRPr sz="2500">
                <a:solidFill>
                  <a:schemeClr val="tx1"/>
                </a:solidFill>
                <a:latin typeface="Arial" charset="0"/>
                <a:ea typeface="ＭＳ Ｐゴシック" charset="0"/>
              </a:defRPr>
            </a:lvl4pPr>
            <a:lvl5pPr eaLnBrk="0" hangingPunct="0">
              <a:defRPr sz="2500">
                <a:solidFill>
                  <a:schemeClr val="tx1"/>
                </a:solidFill>
                <a:latin typeface="Arial" charset="0"/>
                <a:ea typeface="ＭＳ Ｐゴシック" charset="0"/>
              </a:defRPr>
            </a:lvl5pPr>
            <a:lvl6pPr marL="457200" eaLnBrk="0" fontAlgn="base" hangingPunct="0">
              <a:spcBef>
                <a:spcPct val="0"/>
              </a:spcBef>
              <a:spcAft>
                <a:spcPct val="0"/>
              </a:spcAft>
              <a:defRPr sz="2500">
                <a:solidFill>
                  <a:schemeClr val="tx1"/>
                </a:solidFill>
                <a:latin typeface="Arial" charset="0"/>
                <a:ea typeface="ＭＳ Ｐゴシック" charset="0"/>
              </a:defRPr>
            </a:lvl6pPr>
            <a:lvl7pPr marL="914400" eaLnBrk="0" fontAlgn="base" hangingPunct="0">
              <a:spcBef>
                <a:spcPct val="0"/>
              </a:spcBef>
              <a:spcAft>
                <a:spcPct val="0"/>
              </a:spcAft>
              <a:defRPr sz="2500">
                <a:solidFill>
                  <a:schemeClr val="tx1"/>
                </a:solidFill>
                <a:latin typeface="Arial" charset="0"/>
                <a:ea typeface="ＭＳ Ｐゴシック" charset="0"/>
              </a:defRPr>
            </a:lvl7pPr>
            <a:lvl8pPr marL="1371600" eaLnBrk="0" fontAlgn="base" hangingPunct="0">
              <a:spcBef>
                <a:spcPct val="0"/>
              </a:spcBef>
              <a:spcAft>
                <a:spcPct val="0"/>
              </a:spcAft>
              <a:defRPr sz="2500">
                <a:solidFill>
                  <a:schemeClr val="tx1"/>
                </a:solidFill>
                <a:latin typeface="Arial" charset="0"/>
                <a:ea typeface="ＭＳ Ｐゴシック" charset="0"/>
              </a:defRPr>
            </a:lvl8pPr>
            <a:lvl9pPr marL="1828800" eaLnBrk="0" fontAlgn="base" hangingPunct="0">
              <a:spcBef>
                <a:spcPct val="0"/>
              </a:spcBef>
              <a:spcAft>
                <a:spcPct val="0"/>
              </a:spcAft>
              <a:defRPr sz="2500">
                <a:solidFill>
                  <a:schemeClr val="tx1"/>
                </a:solidFill>
                <a:latin typeface="Arial" charset="0"/>
                <a:ea typeface="ＭＳ Ｐゴシック" charset="0"/>
              </a:defRPr>
            </a:lvl9pPr>
          </a:lstStyle>
          <a:p>
            <a:pPr defTabSz="820103" eaLnBrk="1" hangingPunct="1"/>
            <a:r>
              <a:rPr lang="en-US" sz="1600">
                <a:solidFill>
                  <a:srgbClr val="000000"/>
                </a:solidFill>
              </a:rPr>
              <a:t>90</a:t>
            </a:r>
          </a:p>
        </p:txBody>
      </p:sp>
      <p:cxnSp>
        <p:nvCxnSpPr>
          <p:cNvPr id="356" name="Straight Connector 355"/>
          <p:cNvCxnSpPr/>
          <p:nvPr/>
        </p:nvCxnSpPr>
        <p:spPr bwMode="auto">
          <a:xfrm rot="5400000">
            <a:off x="7179321" y="5263921"/>
            <a:ext cx="823632" cy="2886"/>
          </a:xfrm>
          <a:prstGeom prst="line">
            <a:avLst/>
          </a:prstGeom>
          <a:ln>
            <a:headEnd type="none" w="med" len="med"/>
            <a:tailEnd type="none" w="med" len="med"/>
          </a:ln>
        </p:spPr>
        <p:style>
          <a:lnRef idx="1">
            <a:schemeClr val="accent4"/>
          </a:lnRef>
          <a:fillRef idx="0">
            <a:schemeClr val="accent4"/>
          </a:fillRef>
          <a:effectRef idx="0">
            <a:schemeClr val="accent4"/>
          </a:effectRef>
          <a:fontRef idx="minor">
            <a:schemeClr val="tx1"/>
          </a:fontRef>
        </p:style>
      </p:cxnSp>
      <p:sp>
        <p:nvSpPr>
          <p:cNvPr id="108724" name="Oval 356"/>
          <p:cNvSpPr>
            <a:spLocks noChangeArrowheads="1"/>
          </p:cNvSpPr>
          <p:nvPr/>
        </p:nvSpPr>
        <p:spPr bwMode="auto">
          <a:xfrm>
            <a:off x="7523308" y="5024440"/>
            <a:ext cx="138545" cy="134471"/>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81940" tIns="40968" rIns="81940" bIns="40968"/>
          <a:lstStyle/>
          <a:p>
            <a:pPr defTabSz="818582"/>
            <a:endParaRPr lang="en-US">
              <a:solidFill>
                <a:srgbClr val="000000"/>
              </a:solidFill>
              <a:latin typeface="Arial" charset="0"/>
              <a:ea typeface="ＭＳ Ｐゴシック" charset="0"/>
              <a:cs typeface="ＭＳ Ｐゴシック" charset="0"/>
            </a:endParaRPr>
          </a:p>
        </p:txBody>
      </p:sp>
      <p:sp>
        <p:nvSpPr>
          <p:cNvPr id="108725" name="TextBox 357"/>
          <p:cNvSpPr txBox="1">
            <a:spLocks noChangeArrowheads="1"/>
          </p:cNvSpPr>
          <p:nvPr/>
        </p:nvSpPr>
        <p:spPr bwMode="auto">
          <a:xfrm>
            <a:off x="7604128" y="5338203"/>
            <a:ext cx="492125" cy="329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1940" tIns="40968" rIns="81940" bIns="40968">
            <a:spAutoFit/>
          </a:bodyPr>
          <a:lstStyle>
            <a:lvl1pPr eaLnBrk="0" hangingPunct="0">
              <a:defRPr sz="2500">
                <a:solidFill>
                  <a:schemeClr val="tx1"/>
                </a:solidFill>
                <a:latin typeface="Arial" charset="0"/>
                <a:ea typeface="ＭＳ Ｐゴシック" charset="0"/>
                <a:cs typeface="ＭＳ Ｐゴシック" charset="0"/>
              </a:defRPr>
            </a:lvl1pPr>
            <a:lvl2pPr marL="37931725" indent="-37474525" eaLnBrk="0" hangingPunct="0">
              <a:defRPr sz="2500">
                <a:solidFill>
                  <a:schemeClr val="tx1"/>
                </a:solidFill>
                <a:latin typeface="Arial" charset="0"/>
                <a:ea typeface="ＭＳ Ｐゴシック" charset="0"/>
              </a:defRPr>
            </a:lvl2pPr>
            <a:lvl3pPr eaLnBrk="0" hangingPunct="0">
              <a:defRPr sz="2500">
                <a:solidFill>
                  <a:schemeClr val="tx1"/>
                </a:solidFill>
                <a:latin typeface="Arial" charset="0"/>
                <a:ea typeface="ＭＳ Ｐゴシック" charset="0"/>
              </a:defRPr>
            </a:lvl3pPr>
            <a:lvl4pPr eaLnBrk="0" hangingPunct="0">
              <a:defRPr sz="2500">
                <a:solidFill>
                  <a:schemeClr val="tx1"/>
                </a:solidFill>
                <a:latin typeface="Arial" charset="0"/>
                <a:ea typeface="ＭＳ Ｐゴシック" charset="0"/>
              </a:defRPr>
            </a:lvl4pPr>
            <a:lvl5pPr eaLnBrk="0" hangingPunct="0">
              <a:defRPr sz="2500">
                <a:solidFill>
                  <a:schemeClr val="tx1"/>
                </a:solidFill>
                <a:latin typeface="Arial" charset="0"/>
                <a:ea typeface="ＭＳ Ｐゴシック" charset="0"/>
              </a:defRPr>
            </a:lvl5pPr>
            <a:lvl6pPr marL="457200" eaLnBrk="0" fontAlgn="base" hangingPunct="0">
              <a:spcBef>
                <a:spcPct val="0"/>
              </a:spcBef>
              <a:spcAft>
                <a:spcPct val="0"/>
              </a:spcAft>
              <a:defRPr sz="2500">
                <a:solidFill>
                  <a:schemeClr val="tx1"/>
                </a:solidFill>
                <a:latin typeface="Arial" charset="0"/>
                <a:ea typeface="ＭＳ Ｐゴシック" charset="0"/>
              </a:defRPr>
            </a:lvl6pPr>
            <a:lvl7pPr marL="914400" eaLnBrk="0" fontAlgn="base" hangingPunct="0">
              <a:spcBef>
                <a:spcPct val="0"/>
              </a:spcBef>
              <a:spcAft>
                <a:spcPct val="0"/>
              </a:spcAft>
              <a:defRPr sz="2500">
                <a:solidFill>
                  <a:schemeClr val="tx1"/>
                </a:solidFill>
                <a:latin typeface="Arial" charset="0"/>
                <a:ea typeface="ＭＳ Ｐゴシック" charset="0"/>
              </a:defRPr>
            </a:lvl7pPr>
            <a:lvl8pPr marL="1371600" eaLnBrk="0" fontAlgn="base" hangingPunct="0">
              <a:spcBef>
                <a:spcPct val="0"/>
              </a:spcBef>
              <a:spcAft>
                <a:spcPct val="0"/>
              </a:spcAft>
              <a:defRPr sz="2500">
                <a:solidFill>
                  <a:schemeClr val="tx1"/>
                </a:solidFill>
                <a:latin typeface="Arial" charset="0"/>
                <a:ea typeface="ＭＳ Ｐゴシック" charset="0"/>
              </a:defRPr>
            </a:lvl8pPr>
            <a:lvl9pPr marL="1828800" eaLnBrk="0" fontAlgn="base" hangingPunct="0">
              <a:spcBef>
                <a:spcPct val="0"/>
              </a:spcBef>
              <a:spcAft>
                <a:spcPct val="0"/>
              </a:spcAft>
              <a:defRPr sz="2500">
                <a:solidFill>
                  <a:schemeClr val="tx1"/>
                </a:solidFill>
                <a:latin typeface="Arial" charset="0"/>
                <a:ea typeface="ＭＳ Ｐゴシック" charset="0"/>
              </a:defRPr>
            </a:lvl9pPr>
          </a:lstStyle>
          <a:p>
            <a:pPr defTabSz="820103" eaLnBrk="1" hangingPunct="1"/>
            <a:r>
              <a:rPr lang="en-US" sz="1600">
                <a:solidFill>
                  <a:srgbClr val="000000"/>
                </a:solidFill>
              </a:rPr>
              <a:t>87</a:t>
            </a:r>
          </a:p>
        </p:txBody>
      </p:sp>
      <p:sp>
        <p:nvSpPr>
          <p:cNvPr id="108726" name="Oval 358"/>
          <p:cNvSpPr>
            <a:spLocks noChangeArrowheads="1"/>
          </p:cNvSpPr>
          <p:nvPr/>
        </p:nvSpPr>
        <p:spPr bwMode="auto">
          <a:xfrm>
            <a:off x="7523308" y="5310190"/>
            <a:ext cx="138545" cy="134471"/>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81940" tIns="40968" rIns="81940" bIns="40968"/>
          <a:lstStyle/>
          <a:p>
            <a:pPr defTabSz="818582"/>
            <a:endParaRPr lang="en-US">
              <a:solidFill>
                <a:srgbClr val="000000"/>
              </a:solidFill>
              <a:latin typeface="Arial" charset="0"/>
              <a:ea typeface="ＭＳ Ｐゴシック" charset="0"/>
              <a:cs typeface="ＭＳ Ｐゴシック" charset="0"/>
            </a:endParaRPr>
          </a:p>
        </p:txBody>
      </p:sp>
      <p:cxnSp>
        <p:nvCxnSpPr>
          <p:cNvPr id="108727" name="Straight Connector 360"/>
          <p:cNvCxnSpPr>
            <a:cxnSpLocks noChangeShapeType="1"/>
          </p:cNvCxnSpPr>
          <p:nvPr/>
        </p:nvCxnSpPr>
        <p:spPr bwMode="auto">
          <a:xfrm rot="5400000" flipH="1" flipV="1">
            <a:off x="7359486" y="4951578"/>
            <a:ext cx="93849" cy="43006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362" name="Straight Connector 361"/>
          <p:cNvCxnSpPr/>
          <p:nvPr/>
        </p:nvCxnSpPr>
        <p:spPr bwMode="auto">
          <a:xfrm>
            <a:off x="7658972" y="4867556"/>
            <a:ext cx="369455" cy="0"/>
          </a:xfrm>
          <a:prstGeom prst="line">
            <a:avLst/>
          </a:prstGeom>
          <a:ln>
            <a:headEnd type="none" w="med" len="med"/>
            <a:tailEnd type="none" w="med" len="med"/>
          </a:ln>
        </p:spPr>
        <p:style>
          <a:lnRef idx="1">
            <a:schemeClr val="accent4"/>
          </a:lnRef>
          <a:fillRef idx="0">
            <a:schemeClr val="accent4"/>
          </a:fillRef>
          <a:effectRef idx="0">
            <a:schemeClr val="accent4"/>
          </a:effectRef>
          <a:fontRef idx="minor">
            <a:schemeClr val="tx1"/>
          </a:fontRef>
        </p:style>
      </p:cxnSp>
      <p:cxnSp>
        <p:nvCxnSpPr>
          <p:cNvPr id="363" name="Straight Connector 362"/>
          <p:cNvCxnSpPr/>
          <p:nvPr/>
        </p:nvCxnSpPr>
        <p:spPr bwMode="auto">
          <a:xfrm>
            <a:off x="7175500" y="5121088"/>
            <a:ext cx="414194" cy="0"/>
          </a:xfrm>
          <a:prstGeom prst="line">
            <a:avLst/>
          </a:prstGeom>
          <a:ln>
            <a:headEnd type="none" w="med" len="med"/>
            <a:tailEnd type="none" w="med" len="med"/>
          </a:ln>
        </p:spPr>
        <p:style>
          <a:lnRef idx="1">
            <a:schemeClr val="accent4"/>
          </a:lnRef>
          <a:fillRef idx="0">
            <a:schemeClr val="accent4"/>
          </a:fillRef>
          <a:effectRef idx="0">
            <a:schemeClr val="accent4"/>
          </a:effectRef>
          <a:fontRef idx="minor">
            <a:schemeClr val="tx1"/>
          </a:fontRef>
        </p:style>
      </p:cxnSp>
      <p:cxnSp>
        <p:nvCxnSpPr>
          <p:cNvPr id="364" name="Straight Connector 363"/>
          <p:cNvCxnSpPr/>
          <p:nvPr/>
        </p:nvCxnSpPr>
        <p:spPr bwMode="auto">
          <a:xfrm rot="10800000">
            <a:off x="7641655" y="4888566"/>
            <a:ext cx="370897" cy="105056"/>
          </a:xfrm>
          <a:prstGeom prst="line">
            <a:avLst/>
          </a:prstGeom>
          <a:ln>
            <a:headEnd type="none" w="med" len="med"/>
            <a:tailEnd type="none" w="med" len="med"/>
          </a:ln>
        </p:spPr>
        <p:style>
          <a:lnRef idx="1">
            <a:schemeClr val="accent4"/>
          </a:lnRef>
          <a:fillRef idx="0">
            <a:schemeClr val="accent4"/>
          </a:fillRef>
          <a:effectRef idx="0">
            <a:schemeClr val="accent4"/>
          </a:effectRef>
          <a:fontRef idx="minor">
            <a:schemeClr val="tx1"/>
          </a:fontRef>
        </p:style>
      </p:cxnSp>
      <p:cxnSp>
        <p:nvCxnSpPr>
          <p:cNvPr id="365" name="Straight Connector 364"/>
          <p:cNvCxnSpPr>
            <a:endCxn id="108720" idx="5"/>
          </p:cNvCxnSpPr>
          <p:nvPr/>
        </p:nvCxnSpPr>
        <p:spPr bwMode="auto">
          <a:xfrm rot="10800000">
            <a:off x="7641648" y="4903978"/>
            <a:ext cx="340591" cy="187699"/>
          </a:xfrm>
          <a:prstGeom prst="line">
            <a:avLst/>
          </a:prstGeom>
          <a:ln>
            <a:headEnd type="none" w="med" len="med"/>
            <a:tailEnd type="none" w="med" len="med"/>
          </a:ln>
        </p:spPr>
        <p:style>
          <a:lnRef idx="1">
            <a:schemeClr val="accent4"/>
          </a:lnRef>
          <a:fillRef idx="0">
            <a:schemeClr val="accent4"/>
          </a:fillRef>
          <a:effectRef idx="0">
            <a:schemeClr val="accent4"/>
          </a:effectRef>
          <a:fontRef idx="minor">
            <a:schemeClr val="tx1"/>
          </a:fontRef>
        </p:style>
      </p:cxnSp>
      <p:cxnSp>
        <p:nvCxnSpPr>
          <p:cNvPr id="366" name="Straight Connector 365"/>
          <p:cNvCxnSpPr/>
          <p:nvPr/>
        </p:nvCxnSpPr>
        <p:spPr bwMode="auto">
          <a:xfrm>
            <a:off x="7220245" y="5377423"/>
            <a:ext cx="369455" cy="0"/>
          </a:xfrm>
          <a:prstGeom prst="line">
            <a:avLst/>
          </a:prstGeom>
          <a:ln>
            <a:headEnd type="none" w="med" len="med"/>
            <a:tailEnd type="none" w="med" len="med"/>
          </a:ln>
        </p:spPr>
        <p:style>
          <a:lnRef idx="1">
            <a:schemeClr val="accent4"/>
          </a:lnRef>
          <a:fillRef idx="0">
            <a:schemeClr val="accent4"/>
          </a:fillRef>
          <a:effectRef idx="0">
            <a:schemeClr val="accent4"/>
          </a:effectRef>
          <a:fontRef idx="minor">
            <a:schemeClr val="tx1"/>
          </a:fontRef>
        </p:style>
      </p:cxnSp>
      <p:sp>
        <p:nvSpPr>
          <p:cNvPr id="108733" name="TextBox 366"/>
          <p:cNvSpPr txBox="1">
            <a:spLocks noChangeArrowheads="1"/>
          </p:cNvSpPr>
          <p:nvPr/>
        </p:nvSpPr>
        <p:spPr bwMode="auto">
          <a:xfrm>
            <a:off x="7612788" y="5009029"/>
            <a:ext cx="401205" cy="326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1940" tIns="40968" rIns="81940" bIns="40968">
            <a:spAutoFit/>
          </a:bodyPr>
          <a:lstStyle>
            <a:lvl1pPr eaLnBrk="0" hangingPunct="0">
              <a:defRPr sz="2500">
                <a:solidFill>
                  <a:schemeClr val="tx1"/>
                </a:solidFill>
                <a:latin typeface="Arial" charset="0"/>
                <a:ea typeface="ＭＳ Ｐゴシック" charset="0"/>
                <a:cs typeface="ＭＳ Ｐゴシック" charset="0"/>
              </a:defRPr>
            </a:lvl1pPr>
            <a:lvl2pPr marL="37931725" indent="-37474525" eaLnBrk="0" hangingPunct="0">
              <a:defRPr sz="2500">
                <a:solidFill>
                  <a:schemeClr val="tx1"/>
                </a:solidFill>
                <a:latin typeface="Arial" charset="0"/>
                <a:ea typeface="ＭＳ Ｐゴシック" charset="0"/>
              </a:defRPr>
            </a:lvl2pPr>
            <a:lvl3pPr eaLnBrk="0" hangingPunct="0">
              <a:defRPr sz="2500">
                <a:solidFill>
                  <a:schemeClr val="tx1"/>
                </a:solidFill>
                <a:latin typeface="Arial" charset="0"/>
                <a:ea typeface="ＭＳ Ｐゴシック" charset="0"/>
              </a:defRPr>
            </a:lvl3pPr>
            <a:lvl4pPr eaLnBrk="0" hangingPunct="0">
              <a:defRPr sz="2500">
                <a:solidFill>
                  <a:schemeClr val="tx1"/>
                </a:solidFill>
                <a:latin typeface="Arial" charset="0"/>
                <a:ea typeface="ＭＳ Ｐゴシック" charset="0"/>
              </a:defRPr>
            </a:lvl4pPr>
            <a:lvl5pPr eaLnBrk="0" hangingPunct="0">
              <a:defRPr sz="2500">
                <a:solidFill>
                  <a:schemeClr val="tx1"/>
                </a:solidFill>
                <a:latin typeface="Arial" charset="0"/>
                <a:ea typeface="ＭＳ Ｐゴシック" charset="0"/>
              </a:defRPr>
            </a:lvl5pPr>
            <a:lvl6pPr marL="457200" eaLnBrk="0" fontAlgn="base" hangingPunct="0">
              <a:spcBef>
                <a:spcPct val="0"/>
              </a:spcBef>
              <a:spcAft>
                <a:spcPct val="0"/>
              </a:spcAft>
              <a:defRPr sz="2500">
                <a:solidFill>
                  <a:schemeClr val="tx1"/>
                </a:solidFill>
                <a:latin typeface="Arial" charset="0"/>
                <a:ea typeface="ＭＳ Ｐゴシック" charset="0"/>
              </a:defRPr>
            </a:lvl6pPr>
            <a:lvl7pPr marL="914400" eaLnBrk="0" fontAlgn="base" hangingPunct="0">
              <a:spcBef>
                <a:spcPct val="0"/>
              </a:spcBef>
              <a:spcAft>
                <a:spcPct val="0"/>
              </a:spcAft>
              <a:defRPr sz="2500">
                <a:solidFill>
                  <a:schemeClr val="tx1"/>
                </a:solidFill>
                <a:latin typeface="Arial" charset="0"/>
                <a:ea typeface="ＭＳ Ｐゴシック" charset="0"/>
              </a:defRPr>
            </a:lvl7pPr>
            <a:lvl8pPr marL="1371600" eaLnBrk="0" fontAlgn="base" hangingPunct="0">
              <a:spcBef>
                <a:spcPct val="0"/>
              </a:spcBef>
              <a:spcAft>
                <a:spcPct val="0"/>
              </a:spcAft>
              <a:defRPr sz="2500">
                <a:solidFill>
                  <a:schemeClr val="tx1"/>
                </a:solidFill>
                <a:latin typeface="Arial" charset="0"/>
                <a:ea typeface="ＭＳ Ｐゴシック" charset="0"/>
              </a:defRPr>
            </a:lvl8pPr>
            <a:lvl9pPr marL="1828800" eaLnBrk="0" fontAlgn="base" hangingPunct="0">
              <a:spcBef>
                <a:spcPct val="0"/>
              </a:spcBef>
              <a:spcAft>
                <a:spcPct val="0"/>
              </a:spcAft>
              <a:defRPr sz="2500">
                <a:solidFill>
                  <a:schemeClr val="tx1"/>
                </a:solidFill>
                <a:latin typeface="Arial" charset="0"/>
                <a:ea typeface="ＭＳ Ｐゴシック" charset="0"/>
              </a:defRPr>
            </a:lvl9pPr>
          </a:lstStyle>
          <a:p>
            <a:pPr defTabSz="820103" eaLnBrk="1" hangingPunct="1"/>
            <a:r>
              <a:rPr lang="en-US" sz="1600">
                <a:solidFill>
                  <a:srgbClr val="000000"/>
                </a:solidFill>
              </a:rPr>
              <a:t>87</a:t>
            </a:r>
          </a:p>
        </p:txBody>
      </p:sp>
      <p:cxnSp>
        <p:nvCxnSpPr>
          <p:cNvPr id="108734" name="Straight Connector 396"/>
          <p:cNvCxnSpPr>
            <a:cxnSpLocks noChangeShapeType="1"/>
            <a:stCxn id="108745" idx="5"/>
          </p:cNvCxnSpPr>
          <p:nvPr/>
        </p:nvCxnSpPr>
        <p:spPr bwMode="auto">
          <a:xfrm rot="16200000" flipH="1">
            <a:off x="5601310" y="5871267"/>
            <a:ext cx="116261" cy="23235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108735" name="Straight Connector 397"/>
          <p:cNvCxnSpPr>
            <a:cxnSpLocks noChangeShapeType="1"/>
          </p:cNvCxnSpPr>
          <p:nvPr/>
        </p:nvCxnSpPr>
        <p:spPr bwMode="auto">
          <a:xfrm rot="16200000" flipH="1">
            <a:off x="5282831" y="4550332"/>
            <a:ext cx="242328" cy="23523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399" name="Straight Connector 398"/>
          <p:cNvCxnSpPr/>
          <p:nvPr/>
        </p:nvCxnSpPr>
        <p:spPr bwMode="auto">
          <a:xfrm rot="5400000">
            <a:off x="5243696" y="5807388"/>
            <a:ext cx="183496" cy="337705"/>
          </a:xfrm>
          <a:prstGeom prst="line">
            <a:avLst/>
          </a:prstGeom>
          <a:ln>
            <a:headEnd type="none" w="med" len="med"/>
            <a:tailEnd type="none" w="med" len="med"/>
          </a:ln>
        </p:spPr>
        <p:style>
          <a:lnRef idx="1">
            <a:schemeClr val="accent4"/>
          </a:lnRef>
          <a:fillRef idx="0">
            <a:schemeClr val="accent4"/>
          </a:fillRef>
          <a:effectRef idx="0">
            <a:schemeClr val="accent4"/>
          </a:effectRef>
          <a:fontRef idx="minor">
            <a:schemeClr val="tx1"/>
          </a:fontRef>
        </p:style>
      </p:cxnSp>
      <p:cxnSp>
        <p:nvCxnSpPr>
          <p:cNvPr id="108737" name="Straight Connector 399"/>
          <p:cNvCxnSpPr>
            <a:cxnSpLocks noChangeShapeType="1"/>
          </p:cNvCxnSpPr>
          <p:nvPr/>
        </p:nvCxnSpPr>
        <p:spPr bwMode="auto">
          <a:xfrm rot="10800000" flipV="1">
            <a:off x="5475438" y="4535581"/>
            <a:ext cx="245341" cy="20871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sp>
        <p:nvSpPr>
          <p:cNvPr id="108738" name="TextBox 400"/>
          <p:cNvSpPr txBox="1">
            <a:spLocks noChangeArrowheads="1"/>
          </p:cNvSpPr>
          <p:nvPr/>
        </p:nvSpPr>
        <p:spPr bwMode="auto">
          <a:xfrm>
            <a:off x="5009287" y="5930716"/>
            <a:ext cx="306545" cy="328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1940" tIns="40968" rIns="81940" bIns="40968">
            <a:spAutoFit/>
          </a:bodyPr>
          <a:lstStyle>
            <a:lvl1pPr eaLnBrk="0" hangingPunct="0">
              <a:defRPr sz="2500">
                <a:solidFill>
                  <a:schemeClr val="tx1"/>
                </a:solidFill>
                <a:latin typeface="Arial" charset="0"/>
                <a:ea typeface="ＭＳ Ｐゴシック" charset="0"/>
                <a:cs typeface="ＭＳ Ｐゴシック" charset="0"/>
              </a:defRPr>
            </a:lvl1pPr>
            <a:lvl2pPr marL="37931725" indent="-37474525" eaLnBrk="0" hangingPunct="0">
              <a:defRPr sz="2500">
                <a:solidFill>
                  <a:schemeClr val="tx1"/>
                </a:solidFill>
                <a:latin typeface="Arial" charset="0"/>
                <a:ea typeface="ＭＳ Ｐゴシック" charset="0"/>
              </a:defRPr>
            </a:lvl2pPr>
            <a:lvl3pPr eaLnBrk="0" hangingPunct="0">
              <a:defRPr sz="2500">
                <a:solidFill>
                  <a:schemeClr val="tx1"/>
                </a:solidFill>
                <a:latin typeface="Arial" charset="0"/>
                <a:ea typeface="ＭＳ Ｐゴシック" charset="0"/>
              </a:defRPr>
            </a:lvl3pPr>
            <a:lvl4pPr eaLnBrk="0" hangingPunct="0">
              <a:defRPr sz="2500">
                <a:solidFill>
                  <a:schemeClr val="tx1"/>
                </a:solidFill>
                <a:latin typeface="Arial" charset="0"/>
                <a:ea typeface="ＭＳ Ｐゴシック" charset="0"/>
              </a:defRPr>
            </a:lvl4pPr>
            <a:lvl5pPr eaLnBrk="0" hangingPunct="0">
              <a:defRPr sz="2500">
                <a:solidFill>
                  <a:schemeClr val="tx1"/>
                </a:solidFill>
                <a:latin typeface="Arial" charset="0"/>
                <a:ea typeface="ＭＳ Ｐゴシック" charset="0"/>
              </a:defRPr>
            </a:lvl5pPr>
            <a:lvl6pPr marL="457200" eaLnBrk="0" fontAlgn="base" hangingPunct="0">
              <a:spcBef>
                <a:spcPct val="0"/>
              </a:spcBef>
              <a:spcAft>
                <a:spcPct val="0"/>
              </a:spcAft>
              <a:defRPr sz="2500">
                <a:solidFill>
                  <a:schemeClr val="tx1"/>
                </a:solidFill>
                <a:latin typeface="Arial" charset="0"/>
                <a:ea typeface="ＭＳ Ｐゴシック" charset="0"/>
              </a:defRPr>
            </a:lvl6pPr>
            <a:lvl7pPr marL="914400" eaLnBrk="0" fontAlgn="base" hangingPunct="0">
              <a:spcBef>
                <a:spcPct val="0"/>
              </a:spcBef>
              <a:spcAft>
                <a:spcPct val="0"/>
              </a:spcAft>
              <a:defRPr sz="2500">
                <a:solidFill>
                  <a:schemeClr val="tx1"/>
                </a:solidFill>
                <a:latin typeface="Arial" charset="0"/>
                <a:ea typeface="ＭＳ Ｐゴシック" charset="0"/>
              </a:defRPr>
            </a:lvl7pPr>
            <a:lvl8pPr marL="1371600" eaLnBrk="0" fontAlgn="base" hangingPunct="0">
              <a:spcBef>
                <a:spcPct val="0"/>
              </a:spcBef>
              <a:spcAft>
                <a:spcPct val="0"/>
              </a:spcAft>
              <a:defRPr sz="2500">
                <a:solidFill>
                  <a:schemeClr val="tx1"/>
                </a:solidFill>
                <a:latin typeface="Arial" charset="0"/>
                <a:ea typeface="ＭＳ Ｐゴシック" charset="0"/>
              </a:defRPr>
            </a:lvl8pPr>
            <a:lvl9pPr marL="1828800" eaLnBrk="0" fontAlgn="base" hangingPunct="0">
              <a:spcBef>
                <a:spcPct val="0"/>
              </a:spcBef>
              <a:spcAft>
                <a:spcPct val="0"/>
              </a:spcAft>
              <a:defRPr sz="2500">
                <a:solidFill>
                  <a:schemeClr val="tx1"/>
                </a:solidFill>
                <a:latin typeface="Arial" charset="0"/>
                <a:ea typeface="ＭＳ Ｐゴシック" charset="0"/>
              </a:defRPr>
            </a:lvl9pPr>
          </a:lstStyle>
          <a:p>
            <a:pPr defTabSz="820103" eaLnBrk="1" hangingPunct="1"/>
            <a:r>
              <a:rPr lang="en-US" sz="1600">
                <a:solidFill>
                  <a:srgbClr val="000000"/>
                </a:solidFill>
              </a:rPr>
              <a:t>A</a:t>
            </a:r>
          </a:p>
        </p:txBody>
      </p:sp>
      <p:sp>
        <p:nvSpPr>
          <p:cNvPr id="108739" name="TextBox 401"/>
          <p:cNvSpPr txBox="1">
            <a:spLocks noChangeArrowheads="1"/>
          </p:cNvSpPr>
          <p:nvPr/>
        </p:nvSpPr>
        <p:spPr bwMode="auto">
          <a:xfrm>
            <a:off x="5632742" y="5919511"/>
            <a:ext cx="313658" cy="328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1940" tIns="40968" rIns="81940" bIns="40968">
            <a:spAutoFit/>
          </a:bodyPr>
          <a:lstStyle>
            <a:lvl1pPr eaLnBrk="0" hangingPunct="0">
              <a:defRPr sz="2500">
                <a:solidFill>
                  <a:schemeClr val="tx1"/>
                </a:solidFill>
                <a:latin typeface="Arial" charset="0"/>
                <a:ea typeface="ＭＳ Ｐゴシック" charset="0"/>
                <a:cs typeface="ＭＳ Ｐゴシック" charset="0"/>
              </a:defRPr>
            </a:lvl1pPr>
            <a:lvl2pPr marL="37931725" indent="-37474525" eaLnBrk="0" hangingPunct="0">
              <a:defRPr sz="2500">
                <a:solidFill>
                  <a:schemeClr val="tx1"/>
                </a:solidFill>
                <a:latin typeface="Arial" charset="0"/>
                <a:ea typeface="ＭＳ Ｐゴシック" charset="0"/>
              </a:defRPr>
            </a:lvl2pPr>
            <a:lvl3pPr eaLnBrk="0" hangingPunct="0">
              <a:defRPr sz="2500">
                <a:solidFill>
                  <a:schemeClr val="tx1"/>
                </a:solidFill>
                <a:latin typeface="Arial" charset="0"/>
                <a:ea typeface="ＭＳ Ｐゴシック" charset="0"/>
              </a:defRPr>
            </a:lvl3pPr>
            <a:lvl4pPr eaLnBrk="0" hangingPunct="0">
              <a:defRPr sz="2500">
                <a:solidFill>
                  <a:schemeClr val="tx1"/>
                </a:solidFill>
                <a:latin typeface="Arial" charset="0"/>
                <a:ea typeface="ＭＳ Ｐゴシック" charset="0"/>
              </a:defRPr>
            </a:lvl4pPr>
            <a:lvl5pPr eaLnBrk="0" hangingPunct="0">
              <a:defRPr sz="2500">
                <a:solidFill>
                  <a:schemeClr val="tx1"/>
                </a:solidFill>
                <a:latin typeface="Arial" charset="0"/>
                <a:ea typeface="ＭＳ Ｐゴシック" charset="0"/>
              </a:defRPr>
            </a:lvl5pPr>
            <a:lvl6pPr marL="457200" eaLnBrk="0" fontAlgn="base" hangingPunct="0">
              <a:spcBef>
                <a:spcPct val="0"/>
              </a:spcBef>
              <a:spcAft>
                <a:spcPct val="0"/>
              </a:spcAft>
              <a:defRPr sz="2500">
                <a:solidFill>
                  <a:schemeClr val="tx1"/>
                </a:solidFill>
                <a:latin typeface="Arial" charset="0"/>
                <a:ea typeface="ＭＳ Ｐゴシック" charset="0"/>
              </a:defRPr>
            </a:lvl6pPr>
            <a:lvl7pPr marL="914400" eaLnBrk="0" fontAlgn="base" hangingPunct="0">
              <a:spcBef>
                <a:spcPct val="0"/>
              </a:spcBef>
              <a:spcAft>
                <a:spcPct val="0"/>
              </a:spcAft>
              <a:defRPr sz="2500">
                <a:solidFill>
                  <a:schemeClr val="tx1"/>
                </a:solidFill>
                <a:latin typeface="Arial" charset="0"/>
                <a:ea typeface="ＭＳ Ｐゴシック" charset="0"/>
              </a:defRPr>
            </a:lvl7pPr>
            <a:lvl8pPr marL="1371600" eaLnBrk="0" fontAlgn="base" hangingPunct="0">
              <a:spcBef>
                <a:spcPct val="0"/>
              </a:spcBef>
              <a:spcAft>
                <a:spcPct val="0"/>
              </a:spcAft>
              <a:defRPr sz="2500">
                <a:solidFill>
                  <a:schemeClr val="tx1"/>
                </a:solidFill>
                <a:latin typeface="Arial" charset="0"/>
                <a:ea typeface="ＭＳ Ｐゴシック" charset="0"/>
              </a:defRPr>
            </a:lvl8pPr>
            <a:lvl9pPr marL="1828800" eaLnBrk="0" fontAlgn="base" hangingPunct="0">
              <a:spcBef>
                <a:spcPct val="0"/>
              </a:spcBef>
              <a:spcAft>
                <a:spcPct val="0"/>
              </a:spcAft>
              <a:defRPr sz="2500">
                <a:solidFill>
                  <a:schemeClr val="tx1"/>
                </a:solidFill>
                <a:latin typeface="Arial" charset="0"/>
                <a:ea typeface="ＭＳ Ｐゴシック" charset="0"/>
              </a:defRPr>
            </a:lvl9pPr>
          </a:lstStyle>
          <a:p>
            <a:pPr defTabSz="820103" eaLnBrk="1" hangingPunct="1"/>
            <a:r>
              <a:rPr lang="en-US" sz="1600">
                <a:solidFill>
                  <a:srgbClr val="000000"/>
                </a:solidFill>
              </a:rPr>
              <a:t>B</a:t>
            </a:r>
          </a:p>
        </p:txBody>
      </p:sp>
      <p:sp>
        <p:nvSpPr>
          <p:cNvPr id="108740" name="TextBox 402"/>
          <p:cNvSpPr txBox="1">
            <a:spLocks noChangeArrowheads="1"/>
          </p:cNvSpPr>
          <p:nvPr/>
        </p:nvSpPr>
        <p:spPr bwMode="auto">
          <a:xfrm>
            <a:off x="5032376" y="4266640"/>
            <a:ext cx="411306" cy="327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1940" tIns="40968" rIns="81940" bIns="40968">
            <a:spAutoFit/>
          </a:bodyPr>
          <a:lstStyle>
            <a:lvl1pPr eaLnBrk="0" hangingPunct="0">
              <a:defRPr sz="2500">
                <a:solidFill>
                  <a:schemeClr val="tx1"/>
                </a:solidFill>
                <a:latin typeface="Arial" charset="0"/>
                <a:ea typeface="ＭＳ Ｐゴシック" charset="0"/>
                <a:cs typeface="ＭＳ Ｐゴシック" charset="0"/>
              </a:defRPr>
            </a:lvl1pPr>
            <a:lvl2pPr marL="37931725" indent="-37474525" eaLnBrk="0" hangingPunct="0">
              <a:defRPr sz="2500">
                <a:solidFill>
                  <a:schemeClr val="tx1"/>
                </a:solidFill>
                <a:latin typeface="Arial" charset="0"/>
                <a:ea typeface="ＭＳ Ｐゴシック" charset="0"/>
              </a:defRPr>
            </a:lvl2pPr>
            <a:lvl3pPr eaLnBrk="0" hangingPunct="0">
              <a:defRPr sz="2500">
                <a:solidFill>
                  <a:schemeClr val="tx1"/>
                </a:solidFill>
                <a:latin typeface="Arial" charset="0"/>
                <a:ea typeface="ＭＳ Ｐゴシック" charset="0"/>
              </a:defRPr>
            </a:lvl3pPr>
            <a:lvl4pPr eaLnBrk="0" hangingPunct="0">
              <a:defRPr sz="2500">
                <a:solidFill>
                  <a:schemeClr val="tx1"/>
                </a:solidFill>
                <a:latin typeface="Arial" charset="0"/>
                <a:ea typeface="ＭＳ Ｐゴシック" charset="0"/>
              </a:defRPr>
            </a:lvl4pPr>
            <a:lvl5pPr eaLnBrk="0" hangingPunct="0">
              <a:defRPr sz="2500">
                <a:solidFill>
                  <a:schemeClr val="tx1"/>
                </a:solidFill>
                <a:latin typeface="Arial" charset="0"/>
                <a:ea typeface="ＭＳ Ｐゴシック" charset="0"/>
              </a:defRPr>
            </a:lvl5pPr>
            <a:lvl6pPr marL="457200" eaLnBrk="0" fontAlgn="base" hangingPunct="0">
              <a:spcBef>
                <a:spcPct val="0"/>
              </a:spcBef>
              <a:spcAft>
                <a:spcPct val="0"/>
              </a:spcAft>
              <a:defRPr sz="2500">
                <a:solidFill>
                  <a:schemeClr val="tx1"/>
                </a:solidFill>
                <a:latin typeface="Arial" charset="0"/>
                <a:ea typeface="ＭＳ Ｐゴシック" charset="0"/>
              </a:defRPr>
            </a:lvl6pPr>
            <a:lvl7pPr marL="914400" eaLnBrk="0" fontAlgn="base" hangingPunct="0">
              <a:spcBef>
                <a:spcPct val="0"/>
              </a:spcBef>
              <a:spcAft>
                <a:spcPct val="0"/>
              </a:spcAft>
              <a:defRPr sz="2500">
                <a:solidFill>
                  <a:schemeClr val="tx1"/>
                </a:solidFill>
                <a:latin typeface="Arial" charset="0"/>
                <a:ea typeface="ＭＳ Ｐゴシック" charset="0"/>
              </a:defRPr>
            </a:lvl7pPr>
            <a:lvl8pPr marL="1371600" eaLnBrk="0" fontAlgn="base" hangingPunct="0">
              <a:spcBef>
                <a:spcPct val="0"/>
              </a:spcBef>
              <a:spcAft>
                <a:spcPct val="0"/>
              </a:spcAft>
              <a:defRPr sz="2500">
                <a:solidFill>
                  <a:schemeClr val="tx1"/>
                </a:solidFill>
                <a:latin typeface="Arial" charset="0"/>
                <a:ea typeface="ＭＳ Ｐゴシック" charset="0"/>
              </a:defRPr>
            </a:lvl8pPr>
            <a:lvl9pPr marL="1828800" eaLnBrk="0" fontAlgn="base" hangingPunct="0">
              <a:spcBef>
                <a:spcPct val="0"/>
              </a:spcBef>
              <a:spcAft>
                <a:spcPct val="0"/>
              </a:spcAft>
              <a:defRPr sz="2500">
                <a:solidFill>
                  <a:schemeClr val="tx1"/>
                </a:solidFill>
                <a:latin typeface="Arial" charset="0"/>
                <a:ea typeface="ＭＳ Ｐゴシック" charset="0"/>
              </a:defRPr>
            </a:lvl9pPr>
          </a:lstStyle>
          <a:p>
            <a:pPr defTabSz="820103" eaLnBrk="1" hangingPunct="1"/>
            <a:r>
              <a:rPr lang="en-US" sz="1600">
                <a:solidFill>
                  <a:srgbClr val="000000"/>
                </a:solidFill>
              </a:rPr>
              <a:t>C</a:t>
            </a:r>
          </a:p>
        </p:txBody>
      </p:sp>
      <p:sp>
        <p:nvSpPr>
          <p:cNvPr id="108741" name="TextBox 403"/>
          <p:cNvSpPr txBox="1">
            <a:spLocks noChangeArrowheads="1"/>
          </p:cNvSpPr>
          <p:nvPr/>
        </p:nvSpPr>
        <p:spPr bwMode="auto">
          <a:xfrm>
            <a:off x="5678925" y="4277846"/>
            <a:ext cx="404091" cy="327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1940" tIns="40968" rIns="81940" bIns="40968">
            <a:spAutoFit/>
          </a:bodyPr>
          <a:lstStyle>
            <a:lvl1pPr eaLnBrk="0" hangingPunct="0">
              <a:defRPr sz="2500">
                <a:solidFill>
                  <a:schemeClr val="tx1"/>
                </a:solidFill>
                <a:latin typeface="Arial" charset="0"/>
                <a:ea typeface="ＭＳ Ｐゴシック" charset="0"/>
                <a:cs typeface="ＭＳ Ｐゴシック" charset="0"/>
              </a:defRPr>
            </a:lvl1pPr>
            <a:lvl2pPr marL="37931725" indent="-37474525" eaLnBrk="0" hangingPunct="0">
              <a:defRPr sz="2500">
                <a:solidFill>
                  <a:schemeClr val="tx1"/>
                </a:solidFill>
                <a:latin typeface="Arial" charset="0"/>
                <a:ea typeface="ＭＳ Ｐゴシック" charset="0"/>
              </a:defRPr>
            </a:lvl2pPr>
            <a:lvl3pPr eaLnBrk="0" hangingPunct="0">
              <a:defRPr sz="2500">
                <a:solidFill>
                  <a:schemeClr val="tx1"/>
                </a:solidFill>
                <a:latin typeface="Arial" charset="0"/>
                <a:ea typeface="ＭＳ Ｐゴシック" charset="0"/>
              </a:defRPr>
            </a:lvl3pPr>
            <a:lvl4pPr eaLnBrk="0" hangingPunct="0">
              <a:defRPr sz="2500">
                <a:solidFill>
                  <a:schemeClr val="tx1"/>
                </a:solidFill>
                <a:latin typeface="Arial" charset="0"/>
                <a:ea typeface="ＭＳ Ｐゴシック" charset="0"/>
              </a:defRPr>
            </a:lvl4pPr>
            <a:lvl5pPr eaLnBrk="0" hangingPunct="0">
              <a:defRPr sz="2500">
                <a:solidFill>
                  <a:schemeClr val="tx1"/>
                </a:solidFill>
                <a:latin typeface="Arial" charset="0"/>
                <a:ea typeface="ＭＳ Ｐゴシック" charset="0"/>
              </a:defRPr>
            </a:lvl5pPr>
            <a:lvl6pPr marL="457200" eaLnBrk="0" fontAlgn="base" hangingPunct="0">
              <a:spcBef>
                <a:spcPct val="0"/>
              </a:spcBef>
              <a:spcAft>
                <a:spcPct val="0"/>
              </a:spcAft>
              <a:defRPr sz="2500">
                <a:solidFill>
                  <a:schemeClr val="tx1"/>
                </a:solidFill>
                <a:latin typeface="Arial" charset="0"/>
                <a:ea typeface="ＭＳ Ｐゴシック" charset="0"/>
              </a:defRPr>
            </a:lvl6pPr>
            <a:lvl7pPr marL="914400" eaLnBrk="0" fontAlgn="base" hangingPunct="0">
              <a:spcBef>
                <a:spcPct val="0"/>
              </a:spcBef>
              <a:spcAft>
                <a:spcPct val="0"/>
              </a:spcAft>
              <a:defRPr sz="2500">
                <a:solidFill>
                  <a:schemeClr val="tx1"/>
                </a:solidFill>
                <a:latin typeface="Arial" charset="0"/>
                <a:ea typeface="ＭＳ Ｐゴシック" charset="0"/>
              </a:defRPr>
            </a:lvl7pPr>
            <a:lvl8pPr marL="1371600" eaLnBrk="0" fontAlgn="base" hangingPunct="0">
              <a:spcBef>
                <a:spcPct val="0"/>
              </a:spcBef>
              <a:spcAft>
                <a:spcPct val="0"/>
              </a:spcAft>
              <a:defRPr sz="2500">
                <a:solidFill>
                  <a:schemeClr val="tx1"/>
                </a:solidFill>
                <a:latin typeface="Arial" charset="0"/>
                <a:ea typeface="ＭＳ Ｐゴシック" charset="0"/>
              </a:defRPr>
            </a:lvl8pPr>
            <a:lvl9pPr marL="1828800" eaLnBrk="0" fontAlgn="base" hangingPunct="0">
              <a:spcBef>
                <a:spcPct val="0"/>
              </a:spcBef>
              <a:spcAft>
                <a:spcPct val="0"/>
              </a:spcAft>
              <a:defRPr sz="2500">
                <a:solidFill>
                  <a:schemeClr val="tx1"/>
                </a:solidFill>
                <a:latin typeface="Arial" charset="0"/>
                <a:ea typeface="ＭＳ Ｐゴシック" charset="0"/>
              </a:defRPr>
            </a:lvl9pPr>
          </a:lstStyle>
          <a:p>
            <a:pPr defTabSz="820103" eaLnBrk="1" hangingPunct="1"/>
            <a:r>
              <a:rPr lang="en-US" sz="1600">
                <a:solidFill>
                  <a:srgbClr val="000000"/>
                </a:solidFill>
              </a:rPr>
              <a:t>D</a:t>
            </a:r>
          </a:p>
        </p:txBody>
      </p:sp>
      <p:cxnSp>
        <p:nvCxnSpPr>
          <p:cNvPr id="405" name="Straight Connector 404"/>
          <p:cNvCxnSpPr/>
          <p:nvPr/>
        </p:nvCxnSpPr>
        <p:spPr bwMode="auto">
          <a:xfrm>
            <a:off x="5082892" y="5432051"/>
            <a:ext cx="369455" cy="0"/>
          </a:xfrm>
          <a:prstGeom prst="line">
            <a:avLst/>
          </a:prstGeom>
          <a:ln>
            <a:headEnd type="none" w="med" len="med"/>
            <a:tailEnd type="none" w="med" len="med"/>
          </a:ln>
        </p:spPr>
        <p:style>
          <a:lnRef idx="1">
            <a:schemeClr val="accent4"/>
          </a:lnRef>
          <a:fillRef idx="0">
            <a:schemeClr val="accent4"/>
          </a:fillRef>
          <a:effectRef idx="0">
            <a:schemeClr val="accent4"/>
          </a:effectRef>
          <a:fontRef idx="minor">
            <a:schemeClr val="tx1"/>
          </a:fontRef>
        </p:style>
      </p:cxnSp>
      <p:cxnSp>
        <p:nvCxnSpPr>
          <p:cNvPr id="108743" name="Straight Connector 405"/>
          <p:cNvCxnSpPr>
            <a:cxnSpLocks noChangeShapeType="1"/>
          </p:cNvCxnSpPr>
          <p:nvPr/>
        </p:nvCxnSpPr>
        <p:spPr bwMode="auto">
          <a:xfrm flipV="1">
            <a:off x="5068455" y="5661774"/>
            <a:ext cx="381000" cy="3782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sp>
        <p:nvSpPr>
          <p:cNvPr id="108744" name="Oval 408"/>
          <p:cNvSpPr>
            <a:spLocks noChangeArrowheads="1"/>
          </p:cNvSpPr>
          <p:nvPr/>
        </p:nvSpPr>
        <p:spPr bwMode="auto">
          <a:xfrm>
            <a:off x="5424921" y="4672855"/>
            <a:ext cx="138545" cy="134471"/>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81940" tIns="40968" rIns="81940" bIns="40968"/>
          <a:lstStyle/>
          <a:p>
            <a:pPr defTabSz="818582"/>
            <a:endParaRPr lang="en-US">
              <a:solidFill>
                <a:srgbClr val="000000"/>
              </a:solidFill>
              <a:latin typeface="Arial" charset="0"/>
              <a:ea typeface="ＭＳ Ｐゴシック" charset="0"/>
              <a:cs typeface="ＭＳ Ｐゴシック" charset="0"/>
            </a:endParaRPr>
          </a:p>
        </p:txBody>
      </p:sp>
      <p:sp>
        <p:nvSpPr>
          <p:cNvPr id="108745" name="Oval 409"/>
          <p:cNvSpPr>
            <a:spLocks noChangeArrowheads="1"/>
          </p:cNvSpPr>
          <p:nvPr/>
        </p:nvSpPr>
        <p:spPr bwMode="auto">
          <a:xfrm>
            <a:off x="5424921" y="5814452"/>
            <a:ext cx="138545" cy="134471"/>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81940" tIns="40968" rIns="81940" bIns="40968"/>
          <a:lstStyle/>
          <a:p>
            <a:pPr defTabSz="818582"/>
            <a:endParaRPr lang="en-US">
              <a:solidFill>
                <a:srgbClr val="000000"/>
              </a:solidFill>
              <a:latin typeface="Arial" charset="0"/>
              <a:ea typeface="ＭＳ Ｐゴシック" charset="0"/>
              <a:cs typeface="ＭＳ Ｐゴシック" charset="0"/>
            </a:endParaRPr>
          </a:p>
        </p:txBody>
      </p:sp>
      <p:sp>
        <p:nvSpPr>
          <p:cNvPr id="108746" name="TextBox 410"/>
          <p:cNvSpPr txBox="1">
            <a:spLocks noChangeArrowheads="1"/>
          </p:cNvSpPr>
          <p:nvPr/>
        </p:nvSpPr>
        <p:spPr bwMode="auto">
          <a:xfrm>
            <a:off x="5051139" y="4647642"/>
            <a:ext cx="393708" cy="328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1940" tIns="40968" rIns="81940" bIns="40968">
            <a:spAutoFit/>
          </a:bodyPr>
          <a:lstStyle>
            <a:lvl1pPr eaLnBrk="0" hangingPunct="0">
              <a:defRPr sz="2500">
                <a:solidFill>
                  <a:schemeClr val="tx1"/>
                </a:solidFill>
                <a:latin typeface="Arial" charset="0"/>
                <a:ea typeface="ＭＳ Ｐゴシック" charset="0"/>
                <a:cs typeface="ＭＳ Ｐゴシック" charset="0"/>
              </a:defRPr>
            </a:lvl1pPr>
            <a:lvl2pPr marL="37931725" indent="-37474525" eaLnBrk="0" hangingPunct="0">
              <a:defRPr sz="2500">
                <a:solidFill>
                  <a:schemeClr val="tx1"/>
                </a:solidFill>
                <a:latin typeface="Arial" charset="0"/>
                <a:ea typeface="ＭＳ Ｐゴシック" charset="0"/>
              </a:defRPr>
            </a:lvl2pPr>
            <a:lvl3pPr eaLnBrk="0" hangingPunct="0">
              <a:defRPr sz="2500">
                <a:solidFill>
                  <a:schemeClr val="tx1"/>
                </a:solidFill>
                <a:latin typeface="Arial" charset="0"/>
                <a:ea typeface="ＭＳ Ｐゴシック" charset="0"/>
              </a:defRPr>
            </a:lvl3pPr>
            <a:lvl4pPr eaLnBrk="0" hangingPunct="0">
              <a:defRPr sz="2500">
                <a:solidFill>
                  <a:schemeClr val="tx1"/>
                </a:solidFill>
                <a:latin typeface="Arial" charset="0"/>
                <a:ea typeface="ＭＳ Ｐゴシック" charset="0"/>
              </a:defRPr>
            </a:lvl4pPr>
            <a:lvl5pPr eaLnBrk="0" hangingPunct="0">
              <a:defRPr sz="2500">
                <a:solidFill>
                  <a:schemeClr val="tx1"/>
                </a:solidFill>
                <a:latin typeface="Arial" charset="0"/>
                <a:ea typeface="ＭＳ Ｐゴシック" charset="0"/>
              </a:defRPr>
            </a:lvl5pPr>
            <a:lvl6pPr marL="457200" eaLnBrk="0" fontAlgn="base" hangingPunct="0">
              <a:spcBef>
                <a:spcPct val="0"/>
              </a:spcBef>
              <a:spcAft>
                <a:spcPct val="0"/>
              </a:spcAft>
              <a:defRPr sz="2500">
                <a:solidFill>
                  <a:schemeClr val="tx1"/>
                </a:solidFill>
                <a:latin typeface="Arial" charset="0"/>
                <a:ea typeface="ＭＳ Ｐゴシック" charset="0"/>
              </a:defRPr>
            </a:lvl6pPr>
            <a:lvl7pPr marL="914400" eaLnBrk="0" fontAlgn="base" hangingPunct="0">
              <a:spcBef>
                <a:spcPct val="0"/>
              </a:spcBef>
              <a:spcAft>
                <a:spcPct val="0"/>
              </a:spcAft>
              <a:defRPr sz="2500">
                <a:solidFill>
                  <a:schemeClr val="tx1"/>
                </a:solidFill>
                <a:latin typeface="Arial" charset="0"/>
                <a:ea typeface="ＭＳ Ｐゴシック" charset="0"/>
              </a:defRPr>
            </a:lvl7pPr>
            <a:lvl8pPr marL="1371600" eaLnBrk="0" fontAlgn="base" hangingPunct="0">
              <a:spcBef>
                <a:spcPct val="0"/>
              </a:spcBef>
              <a:spcAft>
                <a:spcPct val="0"/>
              </a:spcAft>
              <a:defRPr sz="2500">
                <a:solidFill>
                  <a:schemeClr val="tx1"/>
                </a:solidFill>
                <a:latin typeface="Arial" charset="0"/>
                <a:ea typeface="ＭＳ Ｐゴシック" charset="0"/>
              </a:defRPr>
            </a:lvl8pPr>
            <a:lvl9pPr marL="1828800" eaLnBrk="0" fontAlgn="base" hangingPunct="0">
              <a:spcBef>
                <a:spcPct val="0"/>
              </a:spcBef>
              <a:spcAft>
                <a:spcPct val="0"/>
              </a:spcAft>
              <a:defRPr sz="2500">
                <a:solidFill>
                  <a:schemeClr val="tx1"/>
                </a:solidFill>
                <a:latin typeface="Arial" charset="0"/>
                <a:ea typeface="ＭＳ Ｐゴシック" charset="0"/>
              </a:defRPr>
            </a:lvl9pPr>
          </a:lstStyle>
          <a:p>
            <a:pPr defTabSz="820103" eaLnBrk="1" hangingPunct="1"/>
            <a:r>
              <a:rPr lang="en-US" sz="1600">
                <a:solidFill>
                  <a:srgbClr val="000000"/>
                </a:solidFill>
              </a:rPr>
              <a:t>72</a:t>
            </a:r>
          </a:p>
        </p:txBody>
      </p:sp>
      <p:cxnSp>
        <p:nvCxnSpPr>
          <p:cNvPr id="412" name="Straight Connector 411"/>
          <p:cNvCxnSpPr/>
          <p:nvPr/>
        </p:nvCxnSpPr>
        <p:spPr bwMode="auto">
          <a:xfrm rot="5400000">
            <a:off x="4923395" y="5316491"/>
            <a:ext cx="1141600" cy="0"/>
          </a:xfrm>
          <a:prstGeom prst="line">
            <a:avLst/>
          </a:prstGeom>
          <a:ln>
            <a:headEnd type="none" w="med" len="med"/>
            <a:tailEnd type="none" w="med" len="med"/>
          </a:ln>
        </p:spPr>
        <p:style>
          <a:lnRef idx="1">
            <a:schemeClr val="accent4"/>
          </a:lnRef>
          <a:fillRef idx="0">
            <a:schemeClr val="accent4"/>
          </a:fillRef>
          <a:effectRef idx="0">
            <a:schemeClr val="accent4"/>
          </a:effectRef>
          <a:fontRef idx="minor">
            <a:schemeClr val="tx1"/>
          </a:fontRef>
        </p:style>
      </p:cxnSp>
      <p:sp>
        <p:nvSpPr>
          <p:cNvPr id="108748" name="Oval 412"/>
          <p:cNvSpPr>
            <a:spLocks noChangeArrowheads="1"/>
          </p:cNvSpPr>
          <p:nvPr/>
        </p:nvSpPr>
        <p:spPr bwMode="auto">
          <a:xfrm>
            <a:off x="5424921" y="4908176"/>
            <a:ext cx="138545" cy="134471"/>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81940" tIns="40968" rIns="81940" bIns="40968"/>
          <a:lstStyle/>
          <a:p>
            <a:pPr defTabSz="818582"/>
            <a:endParaRPr lang="en-US">
              <a:solidFill>
                <a:srgbClr val="000000"/>
              </a:solidFill>
              <a:latin typeface="Arial" charset="0"/>
              <a:ea typeface="ＭＳ Ｐゴシック" charset="0"/>
              <a:cs typeface="ＭＳ Ｐゴシック" charset="0"/>
            </a:endParaRPr>
          </a:p>
        </p:txBody>
      </p:sp>
      <p:sp>
        <p:nvSpPr>
          <p:cNvPr id="108749" name="TextBox 413"/>
          <p:cNvSpPr txBox="1">
            <a:spLocks noChangeArrowheads="1"/>
          </p:cNvSpPr>
          <p:nvPr/>
        </p:nvSpPr>
        <p:spPr bwMode="auto">
          <a:xfrm>
            <a:off x="5528830" y="5143507"/>
            <a:ext cx="492125" cy="329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1940" tIns="40968" rIns="81940" bIns="40968">
            <a:spAutoFit/>
          </a:bodyPr>
          <a:lstStyle>
            <a:lvl1pPr eaLnBrk="0" hangingPunct="0">
              <a:defRPr sz="2500">
                <a:solidFill>
                  <a:schemeClr val="tx1"/>
                </a:solidFill>
                <a:latin typeface="Arial" charset="0"/>
                <a:ea typeface="ＭＳ Ｐゴシック" charset="0"/>
                <a:cs typeface="ＭＳ Ｐゴシック" charset="0"/>
              </a:defRPr>
            </a:lvl1pPr>
            <a:lvl2pPr marL="37931725" indent="-37474525" eaLnBrk="0" hangingPunct="0">
              <a:defRPr sz="2500">
                <a:solidFill>
                  <a:schemeClr val="tx1"/>
                </a:solidFill>
                <a:latin typeface="Arial" charset="0"/>
                <a:ea typeface="ＭＳ Ｐゴシック" charset="0"/>
              </a:defRPr>
            </a:lvl2pPr>
            <a:lvl3pPr eaLnBrk="0" hangingPunct="0">
              <a:defRPr sz="2500">
                <a:solidFill>
                  <a:schemeClr val="tx1"/>
                </a:solidFill>
                <a:latin typeface="Arial" charset="0"/>
                <a:ea typeface="ＭＳ Ｐゴシック" charset="0"/>
              </a:defRPr>
            </a:lvl3pPr>
            <a:lvl4pPr eaLnBrk="0" hangingPunct="0">
              <a:defRPr sz="2500">
                <a:solidFill>
                  <a:schemeClr val="tx1"/>
                </a:solidFill>
                <a:latin typeface="Arial" charset="0"/>
                <a:ea typeface="ＭＳ Ｐゴシック" charset="0"/>
              </a:defRPr>
            </a:lvl4pPr>
            <a:lvl5pPr eaLnBrk="0" hangingPunct="0">
              <a:defRPr sz="2500">
                <a:solidFill>
                  <a:schemeClr val="tx1"/>
                </a:solidFill>
                <a:latin typeface="Arial" charset="0"/>
                <a:ea typeface="ＭＳ Ｐゴシック" charset="0"/>
              </a:defRPr>
            </a:lvl5pPr>
            <a:lvl6pPr marL="457200" eaLnBrk="0" fontAlgn="base" hangingPunct="0">
              <a:spcBef>
                <a:spcPct val="0"/>
              </a:spcBef>
              <a:spcAft>
                <a:spcPct val="0"/>
              </a:spcAft>
              <a:defRPr sz="2500">
                <a:solidFill>
                  <a:schemeClr val="tx1"/>
                </a:solidFill>
                <a:latin typeface="Arial" charset="0"/>
                <a:ea typeface="ＭＳ Ｐゴシック" charset="0"/>
              </a:defRPr>
            </a:lvl6pPr>
            <a:lvl7pPr marL="914400" eaLnBrk="0" fontAlgn="base" hangingPunct="0">
              <a:spcBef>
                <a:spcPct val="0"/>
              </a:spcBef>
              <a:spcAft>
                <a:spcPct val="0"/>
              </a:spcAft>
              <a:defRPr sz="2500">
                <a:solidFill>
                  <a:schemeClr val="tx1"/>
                </a:solidFill>
                <a:latin typeface="Arial" charset="0"/>
                <a:ea typeface="ＭＳ Ｐゴシック" charset="0"/>
              </a:defRPr>
            </a:lvl7pPr>
            <a:lvl8pPr marL="1371600" eaLnBrk="0" fontAlgn="base" hangingPunct="0">
              <a:spcBef>
                <a:spcPct val="0"/>
              </a:spcBef>
              <a:spcAft>
                <a:spcPct val="0"/>
              </a:spcAft>
              <a:defRPr sz="2500">
                <a:solidFill>
                  <a:schemeClr val="tx1"/>
                </a:solidFill>
                <a:latin typeface="Arial" charset="0"/>
                <a:ea typeface="ＭＳ Ｐゴシック" charset="0"/>
              </a:defRPr>
            </a:lvl8pPr>
            <a:lvl9pPr marL="1828800" eaLnBrk="0" fontAlgn="base" hangingPunct="0">
              <a:spcBef>
                <a:spcPct val="0"/>
              </a:spcBef>
              <a:spcAft>
                <a:spcPct val="0"/>
              </a:spcAft>
              <a:defRPr sz="2500">
                <a:solidFill>
                  <a:schemeClr val="tx1"/>
                </a:solidFill>
                <a:latin typeface="Arial" charset="0"/>
                <a:ea typeface="ＭＳ Ｐゴシック" charset="0"/>
              </a:defRPr>
            </a:lvl9pPr>
          </a:lstStyle>
          <a:p>
            <a:pPr defTabSz="820103" eaLnBrk="1" hangingPunct="1"/>
            <a:r>
              <a:rPr lang="en-US" sz="1600">
                <a:solidFill>
                  <a:srgbClr val="000000"/>
                </a:solidFill>
              </a:rPr>
              <a:t>91</a:t>
            </a:r>
          </a:p>
        </p:txBody>
      </p:sp>
      <p:sp>
        <p:nvSpPr>
          <p:cNvPr id="108750" name="Oval 414"/>
          <p:cNvSpPr>
            <a:spLocks noChangeArrowheads="1"/>
          </p:cNvSpPr>
          <p:nvPr/>
        </p:nvSpPr>
        <p:spPr bwMode="auto">
          <a:xfrm>
            <a:off x="5424921" y="5154707"/>
            <a:ext cx="138545" cy="134471"/>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81940" tIns="40968" rIns="81940" bIns="40968"/>
          <a:lstStyle/>
          <a:p>
            <a:pPr defTabSz="818582"/>
            <a:endParaRPr lang="en-US">
              <a:solidFill>
                <a:srgbClr val="000000"/>
              </a:solidFill>
              <a:latin typeface="Arial" charset="0"/>
              <a:ea typeface="ＭＳ Ｐゴシック" charset="0"/>
              <a:cs typeface="ＭＳ Ｐゴシック" charset="0"/>
            </a:endParaRPr>
          </a:p>
        </p:txBody>
      </p:sp>
      <p:sp>
        <p:nvSpPr>
          <p:cNvPr id="108751" name="Oval 415"/>
          <p:cNvSpPr>
            <a:spLocks noChangeArrowheads="1"/>
          </p:cNvSpPr>
          <p:nvPr/>
        </p:nvSpPr>
        <p:spPr bwMode="auto">
          <a:xfrm>
            <a:off x="5426368" y="5356412"/>
            <a:ext cx="138545" cy="134471"/>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81940" tIns="40968" rIns="81940" bIns="40968"/>
          <a:lstStyle/>
          <a:p>
            <a:pPr defTabSz="818582"/>
            <a:endParaRPr lang="en-US">
              <a:solidFill>
                <a:srgbClr val="000000"/>
              </a:solidFill>
              <a:latin typeface="Arial" charset="0"/>
              <a:ea typeface="ＭＳ Ｐゴシック" charset="0"/>
              <a:cs typeface="ＭＳ Ｐゴシック" charset="0"/>
            </a:endParaRPr>
          </a:p>
        </p:txBody>
      </p:sp>
      <p:cxnSp>
        <p:nvCxnSpPr>
          <p:cNvPr id="419" name="Straight Connector 418"/>
          <p:cNvCxnSpPr/>
          <p:nvPr/>
        </p:nvCxnSpPr>
        <p:spPr bwMode="auto">
          <a:xfrm>
            <a:off x="5051136" y="4971210"/>
            <a:ext cx="421409" cy="33618"/>
          </a:xfrm>
          <a:prstGeom prst="line">
            <a:avLst/>
          </a:prstGeom>
          <a:ln>
            <a:headEnd type="none" w="med" len="med"/>
            <a:tailEnd type="none" w="med" len="med"/>
          </a:ln>
        </p:spPr>
        <p:style>
          <a:lnRef idx="1">
            <a:schemeClr val="accent4"/>
          </a:lnRef>
          <a:fillRef idx="0">
            <a:schemeClr val="accent4"/>
          </a:fillRef>
          <a:effectRef idx="0">
            <a:schemeClr val="accent4"/>
          </a:effectRef>
          <a:fontRef idx="minor">
            <a:schemeClr val="tx1"/>
          </a:fontRef>
        </p:style>
      </p:cxnSp>
      <p:cxnSp>
        <p:nvCxnSpPr>
          <p:cNvPr id="422" name="Straight Connector 421"/>
          <p:cNvCxnSpPr/>
          <p:nvPr/>
        </p:nvCxnSpPr>
        <p:spPr bwMode="auto">
          <a:xfrm>
            <a:off x="5120415" y="5221941"/>
            <a:ext cx="369455" cy="0"/>
          </a:xfrm>
          <a:prstGeom prst="line">
            <a:avLst/>
          </a:prstGeom>
          <a:ln>
            <a:headEnd type="none" w="med" len="med"/>
            <a:tailEnd type="none" w="med" len="med"/>
          </a:ln>
        </p:spPr>
        <p:style>
          <a:lnRef idx="1">
            <a:schemeClr val="accent4"/>
          </a:lnRef>
          <a:fillRef idx="0">
            <a:schemeClr val="accent4"/>
          </a:fillRef>
          <a:effectRef idx="0">
            <a:schemeClr val="accent4"/>
          </a:effectRef>
          <a:fontRef idx="minor">
            <a:schemeClr val="tx1"/>
          </a:fontRef>
        </p:style>
      </p:cxnSp>
      <p:sp>
        <p:nvSpPr>
          <p:cNvPr id="108754" name="TextBox 422"/>
          <p:cNvSpPr txBox="1">
            <a:spLocks noChangeArrowheads="1"/>
          </p:cNvSpPr>
          <p:nvPr/>
        </p:nvSpPr>
        <p:spPr bwMode="auto">
          <a:xfrm>
            <a:off x="5512958" y="4905376"/>
            <a:ext cx="393708" cy="328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1940" tIns="40968" rIns="81940" bIns="40968">
            <a:spAutoFit/>
          </a:bodyPr>
          <a:lstStyle>
            <a:lvl1pPr eaLnBrk="0" hangingPunct="0">
              <a:defRPr sz="2500">
                <a:solidFill>
                  <a:schemeClr val="tx1"/>
                </a:solidFill>
                <a:latin typeface="Arial" charset="0"/>
                <a:ea typeface="ＭＳ Ｐゴシック" charset="0"/>
                <a:cs typeface="ＭＳ Ｐゴシック" charset="0"/>
              </a:defRPr>
            </a:lvl1pPr>
            <a:lvl2pPr marL="37931725" indent="-37474525" eaLnBrk="0" hangingPunct="0">
              <a:defRPr sz="2500">
                <a:solidFill>
                  <a:schemeClr val="tx1"/>
                </a:solidFill>
                <a:latin typeface="Arial" charset="0"/>
                <a:ea typeface="ＭＳ Ｐゴシック" charset="0"/>
              </a:defRPr>
            </a:lvl2pPr>
            <a:lvl3pPr eaLnBrk="0" hangingPunct="0">
              <a:defRPr sz="2500">
                <a:solidFill>
                  <a:schemeClr val="tx1"/>
                </a:solidFill>
                <a:latin typeface="Arial" charset="0"/>
                <a:ea typeface="ＭＳ Ｐゴシック" charset="0"/>
              </a:defRPr>
            </a:lvl3pPr>
            <a:lvl4pPr eaLnBrk="0" hangingPunct="0">
              <a:defRPr sz="2500">
                <a:solidFill>
                  <a:schemeClr val="tx1"/>
                </a:solidFill>
                <a:latin typeface="Arial" charset="0"/>
                <a:ea typeface="ＭＳ Ｐゴシック" charset="0"/>
              </a:defRPr>
            </a:lvl4pPr>
            <a:lvl5pPr eaLnBrk="0" hangingPunct="0">
              <a:defRPr sz="2500">
                <a:solidFill>
                  <a:schemeClr val="tx1"/>
                </a:solidFill>
                <a:latin typeface="Arial" charset="0"/>
                <a:ea typeface="ＭＳ Ｐゴシック" charset="0"/>
              </a:defRPr>
            </a:lvl5pPr>
            <a:lvl6pPr marL="457200" eaLnBrk="0" fontAlgn="base" hangingPunct="0">
              <a:spcBef>
                <a:spcPct val="0"/>
              </a:spcBef>
              <a:spcAft>
                <a:spcPct val="0"/>
              </a:spcAft>
              <a:defRPr sz="2500">
                <a:solidFill>
                  <a:schemeClr val="tx1"/>
                </a:solidFill>
                <a:latin typeface="Arial" charset="0"/>
                <a:ea typeface="ＭＳ Ｐゴシック" charset="0"/>
              </a:defRPr>
            </a:lvl6pPr>
            <a:lvl7pPr marL="914400" eaLnBrk="0" fontAlgn="base" hangingPunct="0">
              <a:spcBef>
                <a:spcPct val="0"/>
              </a:spcBef>
              <a:spcAft>
                <a:spcPct val="0"/>
              </a:spcAft>
              <a:defRPr sz="2500">
                <a:solidFill>
                  <a:schemeClr val="tx1"/>
                </a:solidFill>
                <a:latin typeface="Arial" charset="0"/>
                <a:ea typeface="ＭＳ Ｐゴシック" charset="0"/>
              </a:defRPr>
            </a:lvl7pPr>
            <a:lvl8pPr marL="1371600" eaLnBrk="0" fontAlgn="base" hangingPunct="0">
              <a:spcBef>
                <a:spcPct val="0"/>
              </a:spcBef>
              <a:spcAft>
                <a:spcPct val="0"/>
              </a:spcAft>
              <a:defRPr sz="2500">
                <a:solidFill>
                  <a:schemeClr val="tx1"/>
                </a:solidFill>
                <a:latin typeface="Arial" charset="0"/>
                <a:ea typeface="ＭＳ Ｐゴシック" charset="0"/>
              </a:defRPr>
            </a:lvl8pPr>
            <a:lvl9pPr marL="1828800" eaLnBrk="0" fontAlgn="base" hangingPunct="0">
              <a:spcBef>
                <a:spcPct val="0"/>
              </a:spcBef>
              <a:spcAft>
                <a:spcPct val="0"/>
              </a:spcAft>
              <a:defRPr sz="2500">
                <a:solidFill>
                  <a:schemeClr val="tx1"/>
                </a:solidFill>
                <a:latin typeface="Arial" charset="0"/>
                <a:ea typeface="ＭＳ Ｐゴシック" charset="0"/>
              </a:defRPr>
            </a:lvl9pPr>
          </a:lstStyle>
          <a:p>
            <a:pPr defTabSz="820103" eaLnBrk="1" hangingPunct="1"/>
            <a:r>
              <a:rPr lang="en-US" sz="1600">
                <a:solidFill>
                  <a:srgbClr val="000000"/>
                </a:solidFill>
              </a:rPr>
              <a:t>79</a:t>
            </a:r>
          </a:p>
        </p:txBody>
      </p:sp>
      <p:sp>
        <p:nvSpPr>
          <p:cNvPr id="108755" name="TextBox 423"/>
          <p:cNvSpPr txBox="1">
            <a:spLocks noChangeArrowheads="1"/>
          </p:cNvSpPr>
          <p:nvPr/>
        </p:nvSpPr>
        <p:spPr bwMode="auto">
          <a:xfrm>
            <a:off x="5051138" y="5381632"/>
            <a:ext cx="492125" cy="329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1940" tIns="40968" rIns="81940" bIns="40968">
            <a:spAutoFit/>
          </a:bodyPr>
          <a:lstStyle>
            <a:lvl1pPr eaLnBrk="0" hangingPunct="0">
              <a:defRPr sz="2500">
                <a:solidFill>
                  <a:schemeClr val="tx1"/>
                </a:solidFill>
                <a:latin typeface="Arial" charset="0"/>
                <a:ea typeface="ＭＳ Ｐゴシック" charset="0"/>
                <a:cs typeface="ＭＳ Ｐゴシック" charset="0"/>
              </a:defRPr>
            </a:lvl1pPr>
            <a:lvl2pPr marL="37931725" indent="-37474525" eaLnBrk="0" hangingPunct="0">
              <a:defRPr sz="2500">
                <a:solidFill>
                  <a:schemeClr val="tx1"/>
                </a:solidFill>
                <a:latin typeface="Arial" charset="0"/>
                <a:ea typeface="ＭＳ Ｐゴシック" charset="0"/>
              </a:defRPr>
            </a:lvl2pPr>
            <a:lvl3pPr eaLnBrk="0" hangingPunct="0">
              <a:defRPr sz="2500">
                <a:solidFill>
                  <a:schemeClr val="tx1"/>
                </a:solidFill>
                <a:latin typeface="Arial" charset="0"/>
                <a:ea typeface="ＭＳ Ｐゴシック" charset="0"/>
              </a:defRPr>
            </a:lvl3pPr>
            <a:lvl4pPr eaLnBrk="0" hangingPunct="0">
              <a:defRPr sz="2500">
                <a:solidFill>
                  <a:schemeClr val="tx1"/>
                </a:solidFill>
                <a:latin typeface="Arial" charset="0"/>
                <a:ea typeface="ＭＳ Ｐゴシック" charset="0"/>
              </a:defRPr>
            </a:lvl4pPr>
            <a:lvl5pPr eaLnBrk="0" hangingPunct="0">
              <a:defRPr sz="2500">
                <a:solidFill>
                  <a:schemeClr val="tx1"/>
                </a:solidFill>
                <a:latin typeface="Arial" charset="0"/>
                <a:ea typeface="ＭＳ Ｐゴシック" charset="0"/>
              </a:defRPr>
            </a:lvl5pPr>
            <a:lvl6pPr marL="457200" eaLnBrk="0" fontAlgn="base" hangingPunct="0">
              <a:spcBef>
                <a:spcPct val="0"/>
              </a:spcBef>
              <a:spcAft>
                <a:spcPct val="0"/>
              </a:spcAft>
              <a:defRPr sz="2500">
                <a:solidFill>
                  <a:schemeClr val="tx1"/>
                </a:solidFill>
                <a:latin typeface="Arial" charset="0"/>
                <a:ea typeface="ＭＳ Ｐゴシック" charset="0"/>
              </a:defRPr>
            </a:lvl6pPr>
            <a:lvl7pPr marL="914400" eaLnBrk="0" fontAlgn="base" hangingPunct="0">
              <a:spcBef>
                <a:spcPct val="0"/>
              </a:spcBef>
              <a:spcAft>
                <a:spcPct val="0"/>
              </a:spcAft>
              <a:defRPr sz="2500">
                <a:solidFill>
                  <a:schemeClr val="tx1"/>
                </a:solidFill>
                <a:latin typeface="Arial" charset="0"/>
                <a:ea typeface="ＭＳ Ｐゴシック" charset="0"/>
              </a:defRPr>
            </a:lvl7pPr>
            <a:lvl8pPr marL="1371600" eaLnBrk="0" fontAlgn="base" hangingPunct="0">
              <a:spcBef>
                <a:spcPct val="0"/>
              </a:spcBef>
              <a:spcAft>
                <a:spcPct val="0"/>
              </a:spcAft>
              <a:defRPr sz="2500">
                <a:solidFill>
                  <a:schemeClr val="tx1"/>
                </a:solidFill>
                <a:latin typeface="Arial" charset="0"/>
                <a:ea typeface="ＭＳ Ｐゴシック" charset="0"/>
              </a:defRPr>
            </a:lvl8pPr>
            <a:lvl9pPr marL="1828800" eaLnBrk="0" fontAlgn="base" hangingPunct="0">
              <a:spcBef>
                <a:spcPct val="0"/>
              </a:spcBef>
              <a:spcAft>
                <a:spcPct val="0"/>
              </a:spcAft>
              <a:defRPr sz="2500">
                <a:solidFill>
                  <a:schemeClr val="tx1"/>
                </a:solidFill>
                <a:latin typeface="Arial" charset="0"/>
                <a:ea typeface="ＭＳ Ｐゴシック" charset="0"/>
              </a:defRPr>
            </a:lvl9pPr>
          </a:lstStyle>
          <a:p>
            <a:pPr defTabSz="820103" eaLnBrk="1" hangingPunct="1"/>
            <a:r>
              <a:rPr lang="en-US" sz="1600">
                <a:solidFill>
                  <a:srgbClr val="000000"/>
                </a:solidFill>
              </a:rPr>
              <a:t>98</a:t>
            </a:r>
          </a:p>
        </p:txBody>
      </p:sp>
      <p:sp>
        <p:nvSpPr>
          <p:cNvPr id="108756" name="Oval 424"/>
          <p:cNvSpPr>
            <a:spLocks noChangeArrowheads="1"/>
          </p:cNvSpPr>
          <p:nvPr/>
        </p:nvSpPr>
        <p:spPr bwMode="auto">
          <a:xfrm>
            <a:off x="5426368" y="5580529"/>
            <a:ext cx="138545" cy="134471"/>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81940" tIns="40968" rIns="81940" bIns="40968"/>
          <a:lstStyle/>
          <a:p>
            <a:pPr defTabSz="818582"/>
            <a:endParaRPr lang="en-US">
              <a:solidFill>
                <a:srgbClr val="000000"/>
              </a:solidFill>
              <a:latin typeface="Arial" charset="0"/>
              <a:ea typeface="ＭＳ Ｐゴシック" charset="0"/>
              <a:cs typeface="ＭＳ Ｐゴシック" charset="0"/>
            </a:endParaRPr>
          </a:p>
        </p:txBody>
      </p:sp>
      <p:sp>
        <p:nvSpPr>
          <p:cNvPr id="108757" name="TextBox 432"/>
          <p:cNvSpPr txBox="1">
            <a:spLocks noChangeArrowheads="1"/>
          </p:cNvSpPr>
          <p:nvPr/>
        </p:nvSpPr>
        <p:spPr bwMode="auto">
          <a:xfrm>
            <a:off x="5523064" y="5546918"/>
            <a:ext cx="624897" cy="329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1940" tIns="40968" rIns="81940" bIns="40968">
            <a:spAutoFit/>
          </a:bodyPr>
          <a:lstStyle>
            <a:lvl1pPr eaLnBrk="0" hangingPunct="0">
              <a:defRPr sz="2500">
                <a:solidFill>
                  <a:schemeClr val="tx1"/>
                </a:solidFill>
                <a:latin typeface="Arial" charset="0"/>
                <a:ea typeface="ＭＳ Ｐゴシック" charset="0"/>
                <a:cs typeface="ＭＳ Ｐゴシック" charset="0"/>
              </a:defRPr>
            </a:lvl1pPr>
            <a:lvl2pPr marL="37931725" indent="-37474525" eaLnBrk="0" hangingPunct="0">
              <a:defRPr sz="2500">
                <a:solidFill>
                  <a:schemeClr val="tx1"/>
                </a:solidFill>
                <a:latin typeface="Arial" charset="0"/>
                <a:ea typeface="ＭＳ Ｐゴシック" charset="0"/>
              </a:defRPr>
            </a:lvl2pPr>
            <a:lvl3pPr eaLnBrk="0" hangingPunct="0">
              <a:defRPr sz="2500">
                <a:solidFill>
                  <a:schemeClr val="tx1"/>
                </a:solidFill>
                <a:latin typeface="Arial" charset="0"/>
                <a:ea typeface="ＭＳ Ｐゴシック" charset="0"/>
              </a:defRPr>
            </a:lvl3pPr>
            <a:lvl4pPr eaLnBrk="0" hangingPunct="0">
              <a:defRPr sz="2500">
                <a:solidFill>
                  <a:schemeClr val="tx1"/>
                </a:solidFill>
                <a:latin typeface="Arial" charset="0"/>
                <a:ea typeface="ＭＳ Ｐゴシック" charset="0"/>
              </a:defRPr>
            </a:lvl4pPr>
            <a:lvl5pPr eaLnBrk="0" hangingPunct="0">
              <a:defRPr sz="2500">
                <a:solidFill>
                  <a:schemeClr val="tx1"/>
                </a:solidFill>
                <a:latin typeface="Arial" charset="0"/>
                <a:ea typeface="ＭＳ Ｐゴシック" charset="0"/>
              </a:defRPr>
            </a:lvl5pPr>
            <a:lvl6pPr marL="457200" eaLnBrk="0" fontAlgn="base" hangingPunct="0">
              <a:spcBef>
                <a:spcPct val="0"/>
              </a:spcBef>
              <a:spcAft>
                <a:spcPct val="0"/>
              </a:spcAft>
              <a:defRPr sz="2500">
                <a:solidFill>
                  <a:schemeClr val="tx1"/>
                </a:solidFill>
                <a:latin typeface="Arial" charset="0"/>
                <a:ea typeface="ＭＳ Ｐゴシック" charset="0"/>
              </a:defRPr>
            </a:lvl6pPr>
            <a:lvl7pPr marL="914400" eaLnBrk="0" fontAlgn="base" hangingPunct="0">
              <a:spcBef>
                <a:spcPct val="0"/>
              </a:spcBef>
              <a:spcAft>
                <a:spcPct val="0"/>
              </a:spcAft>
              <a:defRPr sz="2500">
                <a:solidFill>
                  <a:schemeClr val="tx1"/>
                </a:solidFill>
                <a:latin typeface="Arial" charset="0"/>
                <a:ea typeface="ＭＳ Ｐゴシック" charset="0"/>
              </a:defRPr>
            </a:lvl7pPr>
            <a:lvl8pPr marL="1371600" eaLnBrk="0" fontAlgn="base" hangingPunct="0">
              <a:spcBef>
                <a:spcPct val="0"/>
              </a:spcBef>
              <a:spcAft>
                <a:spcPct val="0"/>
              </a:spcAft>
              <a:defRPr sz="2500">
                <a:solidFill>
                  <a:schemeClr val="tx1"/>
                </a:solidFill>
                <a:latin typeface="Arial" charset="0"/>
                <a:ea typeface="ＭＳ Ｐゴシック" charset="0"/>
              </a:defRPr>
            </a:lvl8pPr>
            <a:lvl9pPr marL="1828800" eaLnBrk="0" fontAlgn="base" hangingPunct="0">
              <a:spcBef>
                <a:spcPct val="0"/>
              </a:spcBef>
              <a:spcAft>
                <a:spcPct val="0"/>
              </a:spcAft>
              <a:defRPr sz="2500">
                <a:solidFill>
                  <a:schemeClr val="tx1"/>
                </a:solidFill>
                <a:latin typeface="Arial" charset="0"/>
                <a:ea typeface="ＭＳ Ｐゴシック" charset="0"/>
              </a:defRPr>
            </a:lvl9pPr>
          </a:lstStyle>
          <a:p>
            <a:pPr defTabSz="820103" eaLnBrk="1" hangingPunct="1"/>
            <a:r>
              <a:rPr lang="en-US" sz="1600">
                <a:solidFill>
                  <a:srgbClr val="000000"/>
                </a:solidFill>
              </a:rPr>
              <a:t>94</a:t>
            </a:r>
          </a:p>
        </p:txBody>
      </p:sp>
      <p:cxnSp>
        <p:nvCxnSpPr>
          <p:cNvPr id="108758" name="Straight Connector 433"/>
          <p:cNvCxnSpPr>
            <a:cxnSpLocks noChangeShapeType="1"/>
          </p:cNvCxnSpPr>
          <p:nvPr/>
        </p:nvCxnSpPr>
        <p:spPr bwMode="auto">
          <a:xfrm flipV="1">
            <a:off x="7638768" y="4712073"/>
            <a:ext cx="356465" cy="12886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sp>
        <p:nvSpPr>
          <p:cNvPr id="108759" name="TextBox 214"/>
          <p:cNvSpPr txBox="1">
            <a:spLocks noChangeArrowheads="1"/>
          </p:cNvSpPr>
          <p:nvPr/>
        </p:nvSpPr>
        <p:spPr bwMode="auto">
          <a:xfrm>
            <a:off x="1681309" y="6339729"/>
            <a:ext cx="6538519" cy="328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1940" tIns="40968" rIns="81940" bIns="40968">
            <a:spAutoFit/>
          </a:bodyPr>
          <a:lstStyle>
            <a:lvl1pPr eaLnBrk="0" hangingPunct="0">
              <a:defRPr sz="2500">
                <a:solidFill>
                  <a:schemeClr val="tx1"/>
                </a:solidFill>
                <a:latin typeface="Arial" charset="0"/>
                <a:ea typeface="ＭＳ Ｐゴシック" charset="0"/>
                <a:cs typeface="ＭＳ Ｐゴシック" charset="0"/>
              </a:defRPr>
            </a:lvl1pPr>
            <a:lvl2pPr marL="37931725" indent="-37474525" eaLnBrk="0" hangingPunct="0">
              <a:defRPr sz="2500">
                <a:solidFill>
                  <a:schemeClr val="tx1"/>
                </a:solidFill>
                <a:latin typeface="Arial" charset="0"/>
                <a:ea typeface="ＭＳ Ｐゴシック" charset="0"/>
              </a:defRPr>
            </a:lvl2pPr>
            <a:lvl3pPr eaLnBrk="0" hangingPunct="0">
              <a:defRPr sz="2500">
                <a:solidFill>
                  <a:schemeClr val="tx1"/>
                </a:solidFill>
                <a:latin typeface="Arial" charset="0"/>
                <a:ea typeface="ＭＳ Ｐゴシック" charset="0"/>
              </a:defRPr>
            </a:lvl3pPr>
            <a:lvl4pPr eaLnBrk="0" hangingPunct="0">
              <a:defRPr sz="2500">
                <a:solidFill>
                  <a:schemeClr val="tx1"/>
                </a:solidFill>
                <a:latin typeface="Arial" charset="0"/>
                <a:ea typeface="ＭＳ Ｐゴシック" charset="0"/>
              </a:defRPr>
            </a:lvl4pPr>
            <a:lvl5pPr eaLnBrk="0" hangingPunct="0">
              <a:defRPr sz="2500">
                <a:solidFill>
                  <a:schemeClr val="tx1"/>
                </a:solidFill>
                <a:latin typeface="Arial" charset="0"/>
                <a:ea typeface="ＭＳ Ｐゴシック" charset="0"/>
              </a:defRPr>
            </a:lvl5pPr>
            <a:lvl6pPr marL="457200" eaLnBrk="0" fontAlgn="base" hangingPunct="0">
              <a:spcBef>
                <a:spcPct val="0"/>
              </a:spcBef>
              <a:spcAft>
                <a:spcPct val="0"/>
              </a:spcAft>
              <a:defRPr sz="2500">
                <a:solidFill>
                  <a:schemeClr val="tx1"/>
                </a:solidFill>
                <a:latin typeface="Arial" charset="0"/>
                <a:ea typeface="ＭＳ Ｐゴシック" charset="0"/>
              </a:defRPr>
            </a:lvl6pPr>
            <a:lvl7pPr marL="914400" eaLnBrk="0" fontAlgn="base" hangingPunct="0">
              <a:spcBef>
                <a:spcPct val="0"/>
              </a:spcBef>
              <a:spcAft>
                <a:spcPct val="0"/>
              </a:spcAft>
              <a:defRPr sz="2500">
                <a:solidFill>
                  <a:schemeClr val="tx1"/>
                </a:solidFill>
                <a:latin typeface="Arial" charset="0"/>
                <a:ea typeface="ＭＳ Ｐゴシック" charset="0"/>
              </a:defRPr>
            </a:lvl7pPr>
            <a:lvl8pPr marL="1371600" eaLnBrk="0" fontAlgn="base" hangingPunct="0">
              <a:spcBef>
                <a:spcPct val="0"/>
              </a:spcBef>
              <a:spcAft>
                <a:spcPct val="0"/>
              </a:spcAft>
              <a:defRPr sz="2500">
                <a:solidFill>
                  <a:schemeClr val="tx1"/>
                </a:solidFill>
                <a:latin typeface="Arial" charset="0"/>
                <a:ea typeface="ＭＳ Ｐゴシック" charset="0"/>
              </a:defRPr>
            </a:lvl8pPr>
            <a:lvl9pPr marL="1828800" eaLnBrk="0" fontAlgn="base" hangingPunct="0">
              <a:spcBef>
                <a:spcPct val="0"/>
              </a:spcBef>
              <a:spcAft>
                <a:spcPct val="0"/>
              </a:spcAft>
              <a:defRPr sz="2500">
                <a:solidFill>
                  <a:schemeClr val="tx1"/>
                </a:solidFill>
                <a:latin typeface="Arial" charset="0"/>
                <a:ea typeface="ＭＳ Ｐゴシック" charset="0"/>
              </a:defRPr>
            </a:lvl9pPr>
          </a:lstStyle>
          <a:p>
            <a:pPr defTabSz="820103" eaLnBrk="1" hangingPunct="1"/>
            <a:r>
              <a:rPr lang="en-US" sz="1600">
                <a:solidFill>
                  <a:srgbClr val="000000"/>
                </a:solidFill>
              </a:rPr>
              <a:t>Only branches with better than 70% bootstrap support are shown</a:t>
            </a:r>
          </a:p>
        </p:txBody>
      </p:sp>
      <p:cxnSp>
        <p:nvCxnSpPr>
          <p:cNvPr id="108760" name="Straight Connector 215"/>
          <p:cNvCxnSpPr>
            <a:cxnSpLocks noChangeShapeType="1"/>
          </p:cNvCxnSpPr>
          <p:nvPr/>
        </p:nvCxnSpPr>
        <p:spPr bwMode="auto">
          <a:xfrm flipV="1">
            <a:off x="7361677" y="1718703"/>
            <a:ext cx="396875" cy="2241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709370507"/>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Title 2"/>
          <p:cNvSpPr>
            <a:spLocks noGrp="1"/>
          </p:cNvSpPr>
          <p:nvPr>
            <p:ph type="title"/>
          </p:nvPr>
        </p:nvSpPr>
        <p:spPr>
          <a:xfrm>
            <a:off x="639337" y="0"/>
            <a:ext cx="7772977" cy="1210235"/>
          </a:xfrm>
        </p:spPr>
        <p:txBody>
          <a:bodyPr/>
          <a:lstStyle/>
          <a:p>
            <a:pPr eaLnBrk="1" hangingPunct="1"/>
            <a:r>
              <a:rPr lang="en-US" sz="2500">
                <a:latin typeface="Arial" charset="0"/>
                <a:ea typeface="ＭＳ Ｐゴシック" charset="0"/>
                <a:cs typeface="ＭＳ Ｐゴシック" charset="0"/>
              </a:rPr>
              <a:t>Decay of bipartition support with number of OTUs</a:t>
            </a:r>
          </a:p>
        </p:txBody>
      </p:sp>
      <p:pic>
        <p:nvPicPr>
          <p:cNvPr id="110595" name="Picture 5" descr="BSsupportas function of number of branche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82568" y="960908"/>
            <a:ext cx="7361671" cy="4536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596" name="TextBox 6"/>
          <p:cNvSpPr txBox="1">
            <a:spLocks noChangeArrowheads="1"/>
          </p:cNvSpPr>
          <p:nvPr/>
        </p:nvSpPr>
        <p:spPr bwMode="auto">
          <a:xfrm>
            <a:off x="1216605" y="5423653"/>
            <a:ext cx="7642061" cy="913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1940" tIns="40968" rIns="81940" bIns="40968">
            <a:spAutoFit/>
          </a:bodyPr>
          <a:lstStyle>
            <a:lvl1pPr eaLnBrk="0" hangingPunct="0">
              <a:defRPr sz="2500">
                <a:solidFill>
                  <a:schemeClr val="tx1"/>
                </a:solidFill>
                <a:latin typeface="Arial" charset="0"/>
                <a:ea typeface="ＭＳ Ｐゴシック" charset="0"/>
                <a:cs typeface="ＭＳ Ｐゴシック" charset="0"/>
              </a:defRPr>
            </a:lvl1pPr>
            <a:lvl2pPr marL="37931725" indent="-37474525" eaLnBrk="0" hangingPunct="0">
              <a:defRPr sz="2500">
                <a:solidFill>
                  <a:schemeClr val="tx1"/>
                </a:solidFill>
                <a:latin typeface="Arial" charset="0"/>
                <a:ea typeface="ＭＳ Ｐゴシック" charset="0"/>
              </a:defRPr>
            </a:lvl2pPr>
            <a:lvl3pPr eaLnBrk="0" hangingPunct="0">
              <a:defRPr sz="2500">
                <a:solidFill>
                  <a:schemeClr val="tx1"/>
                </a:solidFill>
                <a:latin typeface="Arial" charset="0"/>
                <a:ea typeface="ＭＳ Ｐゴシック" charset="0"/>
              </a:defRPr>
            </a:lvl3pPr>
            <a:lvl4pPr eaLnBrk="0" hangingPunct="0">
              <a:defRPr sz="2500">
                <a:solidFill>
                  <a:schemeClr val="tx1"/>
                </a:solidFill>
                <a:latin typeface="Arial" charset="0"/>
                <a:ea typeface="ＭＳ Ｐゴシック" charset="0"/>
              </a:defRPr>
            </a:lvl4pPr>
            <a:lvl5pPr eaLnBrk="0" hangingPunct="0">
              <a:defRPr sz="2500">
                <a:solidFill>
                  <a:schemeClr val="tx1"/>
                </a:solidFill>
                <a:latin typeface="Arial" charset="0"/>
                <a:ea typeface="ＭＳ Ｐゴシック" charset="0"/>
              </a:defRPr>
            </a:lvl5pPr>
            <a:lvl6pPr marL="457200" eaLnBrk="0" fontAlgn="base" hangingPunct="0">
              <a:spcBef>
                <a:spcPct val="0"/>
              </a:spcBef>
              <a:spcAft>
                <a:spcPct val="0"/>
              </a:spcAft>
              <a:defRPr sz="2500">
                <a:solidFill>
                  <a:schemeClr val="tx1"/>
                </a:solidFill>
                <a:latin typeface="Arial" charset="0"/>
                <a:ea typeface="ＭＳ Ｐゴシック" charset="0"/>
              </a:defRPr>
            </a:lvl6pPr>
            <a:lvl7pPr marL="914400" eaLnBrk="0" fontAlgn="base" hangingPunct="0">
              <a:spcBef>
                <a:spcPct val="0"/>
              </a:spcBef>
              <a:spcAft>
                <a:spcPct val="0"/>
              </a:spcAft>
              <a:defRPr sz="2500">
                <a:solidFill>
                  <a:schemeClr val="tx1"/>
                </a:solidFill>
                <a:latin typeface="Arial" charset="0"/>
                <a:ea typeface="ＭＳ Ｐゴシック" charset="0"/>
              </a:defRPr>
            </a:lvl7pPr>
            <a:lvl8pPr marL="1371600" eaLnBrk="0" fontAlgn="base" hangingPunct="0">
              <a:spcBef>
                <a:spcPct val="0"/>
              </a:spcBef>
              <a:spcAft>
                <a:spcPct val="0"/>
              </a:spcAft>
              <a:defRPr sz="2500">
                <a:solidFill>
                  <a:schemeClr val="tx1"/>
                </a:solidFill>
                <a:latin typeface="Arial" charset="0"/>
                <a:ea typeface="ＭＳ Ｐゴシック" charset="0"/>
              </a:defRPr>
            </a:lvl8pPr>
            <a:lvl9pPr marL="1828800" eaLnBrk="0" fontAlgn="base" hangingPunct="0">
              <a:spcBef>
                <a:spcPct val="0"/>
              </a:spcBef>
              <a:spcAft>
                <a:spcPct val="0"/>
              </a:spcAft>
              <a:defRPr sz="2500">
                <a:solidFill>
                  <a:schemeClr val="tx1"/>
                </a:solidFill>
                <a:latin typeface="Arial" charset="0"/>
                <a:ea typeface="ＭＳ Ｐゴシック" charset="0"/>
              </a:defRPr>
            </a:lvl9pPr>
          </a:lstStyle>
          <a:p>
            <a:pPr defTabSz="820103" eaLnBrk="1" hangingPunct="1"/>
            <a:r>
              <a:rPr lang="en-US" sz="1800">
                <a:solidFill>
                  <a:srgbClr val="000000"/>
                </a:solidFill>
              </a:rPr>
              <a:t>Each value is the average of 10 simulations using seq-gen.</a:t>
            </a:r>
            <a:br>
              <a:rPr lang="en-US" sz="1800">
                <a:solidFill>
                  <a:srgbClr val="000000"/>
                </a:solidFill>
              </a:rPr>
            </a:br>
            <a:r>
              <a:rPr lang="en-US" sz="1800">
                <a:solidFill>
                  <a:srgbClr val="000000"/>
                </a:solidFill>
              </a:rPr>
              <a:t>Simulated sequences were evaluated using PHYML.</a:t>
            </a:r>
          </a:p>
          <a:p>
            <a:pPr defTabSz="820103" eaLnBrk="1" hangingPunct="1"/>
            <a:r>
              <a:rPr lang="en-US" sz="1800">
                <a:solidFill>
                  <a:srgbClr val="000000"/>
                </a:solidFill>
              </a:rPr>
              <a:t>Model for simulation and evaluation WAG + Γ(α=1, 4 rate categories)</a:t>
            </a:r>
          </a:p>
        </p:txBody>
      </p:sp>
    </p:spTree>
    <p:extLst>
      <p:ext uri="{BB962C8B-B14F-4D97-AF65-F5344CB8AC3E}">
        <p14:creationId xmlns:p14="http://schemas.microsoft.com/office/powerpoint/2010/main" val="3072397688"/>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Title 1"/>
          <p:cNvSpPr>
            <a:spLocks noGrp="1"/>
          </p:cNvSpPr>
          <p:nvPr>
            <p:ph type="title"/>
          </p:nvPr>
        </p:nvSpPr>
        <p:spPr/>
        <p:txBody>
          <a:bodyPr/>
          <a:lstStyle/>
          <a:p>
            <a:pPr eaLnBrk="1" hangingPunct="1"/>
            <a:r>
              <a:rPr lang="en-US">
                <a:latin typeface="Arial" charset="0"/>
                <a:ea typeface="ＭＳ Ｐゴシック" charset="0"/>
                <a:cs typeface="ＭＳ Ｐゴシック" charset="0"/>
              </a:rPr>
              <a:t>Bipartition Paradox:</a:t>
            </a:r>
          </a:p>
        </p:txBody>
      </p:sp>
      <p:sp>
        <p:nvSpPr>
          <p:cNvPr id="112643" name="Content Placeholder 2"/>
          <p:cNvSpPr>
            <a:spLocks noGrp="1"/>
          </p:cNvSpPr>
          <p:nvPr>
            <p:ph idx="1"/>
          </p:nvPr>
        </p:nvSpPr>
        <p:spPr/>
        <p:txBody>
          <a:bodyPr/>
          <a:lstStyle/>
          <a:p>
            <a:pPr eaLnBrk="1" hangingPunct="1"/>
            <a:r>
              <a:rPr lang="en-US">
                <a:latin typeface="Arial" charset="0"/>
                <a:ea typeface="ＭＳ Ｐゴシック" charset="0"/>
                <a:cs typeface="ＭＳ Ｐゴシック" charset="0"/>
              </a:rPr>
              <a:t>The more sequences are added, the lower the support for bipartitions that include all sequences.  The more data one uses, the lower the bootstrap support values become.    </a:t>
            </a:r>
          </a:p>
          <a:p>
            <a:pPr eaLnBrk="1" hangingPunct="1"/>
            <a:r>
              <a:rPr lang="en-US">
                <a:latin typeface="Arial" charset="0"/>
                <a:ea typeface="ＭＳ Ｐゴシック" charset="0"/>
                <a:cs typeface="ＭＳ Ｐゴシック" charset="0"/>
              </a:rPr>
              <a:t>This paradox disappears when only embedded splits for 4 sequences are considered.  </a:t>
            </a:r>
          </a:p>
        </p:txBody>
      </p:sp>
    </p:spTree>
    <p:extLst>
      <p:ext uri="{BB962C8B-B14F-4D97-AF65-F5344CB8AC3E}">
        <p14:creationId xmlns:p14="http://schemas.microsoft.com/office/powerpoint/2010/main" val="2417476446"/>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Line 3"/>
          <p:cNvSpPr>
            <a:spLocks noChangeShapeType="1"/>
          </p:cNvSpPr>
          <p:nvPr/>
        </p:nvSpPr>
        <p:spPr bwMode="auto">
          <a:xfrm>
            <a:off x="3733512" y="1295681"/>
            <a:ext cx="381000" cy="0"/>
          </a:xfrm>
          <a:prstGeom prst="line">
            <a:avLst/>
          </a:prstGeom>
          <a:noFill/>
          <a:ln w="28575">
            <a:solidFill>
              <a:srgbClr val="C4C5C8"/>
            </a:solidFill>
            <a:round/>
            <a:headEnd/>
            <a:tailEnd/>
          </a:ln>
          <a:extLst>
            <a:ext uri="{909E8E84-426E-40dd-AFC4-6F175D3DCCD1}">
              <a14:hiddenFill xmlns:a14="http://schemas.microsoft.com/office/drawing/2010/main">
                <a:noFill/>
              </a14:hiddenFill>
            </a:ext>
          </a:extLst>
        </p:spPr>
        <p:txBody>
          <a:bodyPr wrap="none" lIns="91344" tIns="45672" rIns="91344" bIns="45672" anchor="ctr"/>
          <a:lstStyle/>
          <a:p>
            <a:endParaRPr lang="en-US"/>
          </a:p>
        </p:txBody>
      </p:sp>
      <p:sp>
        <p:nvSpPr>
          <p:cNvPr id="264195" name="Text Box 4"/>
          <p:cNvSpPr txBox="1">
            <a:spLocks noChangeArrowheads="1"/>
          </p:cNvSpPr>
          <p:nvPr/>
        </p:nvSpPr>
        <p:spPr bwMode="auto">
          <a:xfrm>
            <a:off x="593148" y="275945"/>
            <a:ext cx="7498773" cy="458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44" tIns="45672" rIns="91344" bIns="45672">
            <a:spAutoFit/>
          </a:bodyPr>
          <a:lstStyle>
            <a:lvl1pPr eaLnBrk="0" hangingPunct="0">
              <a:defRPr sz="2500">
                <a:solidFill>
                  <a:schemeClr val="tx1"/>
                </a:solidFill>
                <a:latin typeface="Arial" charset="0"/>
                <a:ea typeface="ＭＳ Ｐゴシック" charset="0"/>
                <a:cs typeface="ＭＳ Ｐゴシック" charset="0"/>
              </a:defRPr>
            </a:lvl1pPr>
            <a:lvl2pPr marL="37931725" indent="-37474525" eaLnBrk="0" hangingPunct="0">
              <a:defRPr sz="2500">
                <a:solidFill>
                  <a:schemeClr val="tx1"/>
                </a:solidFill>
                <a:latin typeface="Arial" charset="0"/>
                <a:ea typeface="ＭＳ Ｐゴシック" charset="0"/>
              </a:defRPr>
            </a:lvl2pPr>
            <a:lvl3pPr eaLnBrk="0" hangingPunct="0">
              <a:defRPr sz="2500">
                <a:solidFill>
                  <a:schemeClr val="tx1"/>
                </a:solidFill>
                <a:latin typeface="Arial" charset="0"/>
                <a:ea typeface="ＭＳ Ｐゴシック" charset="0"/>
              </a:defRPr>
            </a:lvl3pPr>
            <a:lvl4pPr eaLnBrk="0" hangingPunct="0">
              <a:defRPr sz="2500">
                <a:solidFill>
                  <a:schemeClr val="tx1"/>
                </a:solidFill>
                <a:latin typeface="Arial" charset="0"/>
                <a:ea typeface="ＭＳ Ｐゴシック" charset="0"/>
              </a:defRPr>
            </a:lvl4pPr>
            <a:lvl5pPr eaLnBrk="0" hangingPunct="0">
              <a:defRPr sz="2500">
                <a:solidFill>
                  <a:schemeClr val="tx1"/>
                </a:solidFill>
                <a:latin typeface="Arial" charset="0"/>
                <a:ea typeface="ＭＳ Ｐゴシック" charset="0"/>
              </a:defRPr>
            </a:lvl5pPr>
            <a:lvl6pPr marL="457200" eaLnBrk="0" fontAlgn="base" hangingPunct="0">
              <a:spcBef>
                <a:spcPct val="0"/>
              </a:spcBef>
              <a:spcAft>
                <a:spcPct val="0"/>
              </a:spcAft>
              <a:defRPr sz="2500">
                <a:solidFill>
                  <a:schemeClr val="tx1"/>
                </a:solidFill>
                <a:latin typeface="Arial" charset="0"/>
                <a:ea typeface="ＭＳ Ｐゴシック" charset="0"/>
              </a:defRPr>
            </a:lvl6pPr>
            <a:lvl7pPr marL="914400" eaLnBrk="0" fontAlgn="base" hangingPunct="0">
              <a:spcBef>
                <a:spcPct val="0"/>
              </a:spcBef>
              <a:spcAft>
                <a:spcPct val="0"/>
              </a:spcAft>
              <a:defRPr sz="2500">
                <a:solidFill>
                  <a:schemeClr val="tx1"/>
                </a:solidFill>
                <a:latin typeface="Arial" charset="0"/>
                <a:ea typeface="ＭＳ Ｐゴシック" charset="0"/>
              </a:defRPr>
            </a:lvl7pPr>
            <a:lvl8pPr marL="1371600" eaLnBrk="0" fontAlgn="base" hangingPunct="0">
              <a:spcBef>
                <a:spcPct val="0"/>
              </a:spcBef>
              <a:spcAft>
                <a:spcPct val="0"/>
              </a:spcAft>
              <a:defRPr sz="2500">
                <a:solidFill>
                  <a:schemeClr val="tx1"/>
                </a:solidFill>
                <a:latin typeface="Arial" charset="0"/>
                <a:ea typeface="ＭＳ Ｐゴシック" charset="0"/>
              </a:defRPr>
            </a:lvl8pPr>
            <a:lvl9pPr marL="1828800" eaLnBrk="0" fontAlgn="base" hangingPunct="0">
              <a:spcBef>
                <a:spcPct val="0"/>
              </a:spcBef>
              <a:spcAft>
                <a:spcPct val="0"/>
              </a:spcAft>
              <a:defRPr sz="2500">
                <a:solidFill>
                  <a:schemeClr val="tx1"/>
                </a:solidFill>
                <a:latin typeface="Arial" charset="0"/>
                <a:ea typeface="ＭＳ Ｐゴシック" charset="0"/>
              </a:defRPr>
            </a:lvl9pPr>
          </a:lstStyle>
          <a:p>
            <a:r>
              <a:rPr lang="en-US" sz="2400">
                <a:solidFill>
                  <a:srgbClr val="000000"/>
                </a:solidFill>
              </a:rPr>
              <a:t>Bootstrap support values for embedded quartets</a:t>
            </a:r>
          </a:p>
        </p:txBody>
      </p:sp>
      <p:sp>
        <p:nvSpPr>
          <p:cNvPr id="264196" name="Line 5"/>
          <p:cNvSpPr>
            <a:spLocks noChangeShapeType="1"/>
          </p:cNvSpPr>
          <p:nvPr/>
        </p:nvSpPr>
        <p:spPr bwMode="auto">
          <a:xfrm>
            <a:off x="4343977" y="1295681"/>
            <a:ext cx="3810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lIns="91344" tIns="45672" rIns="91344" bIns="45672" anchor="ctr"/>
          <a:lstStyle/>
          <a:p>
            <a:endParaRPr lang="en-US"/>
          </a:p>
        </p:txBody>
      </p:sp>
      <p:sp>
        <p:nvSpPr>
          <p:cNvPr id="264197" name="Text Box 6"/>
          <p:cNvSpPr txBox="1">
            <a:spLocks noChangeArrowheads="1"/>
          </p:cNvSpPr>
          <p:nvPr/>
        </p:nvSpPr>
        <p:spPr bwMode="auto">
          <a:xfrm>
            <a:off x="4064001" y="1105181"/>
            <a:ext cx="326159" cy="368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44" tIns="45672" rIns="91344" bIns="45672">
            <a:spAutoFit/>
          </a:bodyPr>
          <a:lstStyle>
            <a:lvl1pPr eaLnBrk="0" hangingPunct="0">
              <a:defRPr sz="2500">
                <a:solidFill>
                  <a:schemeClr val="tx1"/>
                </a:solidFill>
                <a:latin typeface="Arial" charset="0"/>
                <a:ea typeface="ＭＳ Ｐゴシック" charset="0"/>
                <a:cs typeface="ＭＳ Ｐゴシック" charset="0"/>
              </a:defRPr>
            </a:lvl1pPr>
            <a:lvl2pPr marL="37931725" indent="-37474525" eaLnBrk="0" hangingPunct="0">
              <a:defRPr sz="2500">
                <a:solidFill>
                  <a:schemeClr val="tx1"/>
                </a:solidFill>
                <a:latin typeface="Arial" charset="0"/>
                <a:ea typeface="ＭＳ Ｐゴシック" charset="0"/>
              </a:defRPr>
            </a:lvl2pPr>
            <a:lvl3pPr eaLnBrk="0" hangingPunct="0">
              <a:defRPr sz="2500">
                <a:solidFill>
                  <a:schemeClr val="tx1"/>
                </a:solidFill>
                <a:latin typeface="Arial" charset="0"/>
                <a:ea typeface="ＭＳ Ｐゴシック" charset="0"/>
              </a:defRPr>
            </a:lvl3pPr>
            <a:lvl4pPr eaLnBrk="0" hangingPunct="0">
              <a:defRPr sz="2500">
                <a:solidFill>
                  <a:schemeClr val="tx1"/>
                </a:solidFill>
                <a:latin typeface="Arial" charset="0"/>
                <a:ea typeface="ＭＳ Ｐゴシック" charset="0"/>
              </a:defRPr>
            </a:lvl4pPr>
            <a:lvl5pPr eaLnBrk="0" hangingPunct="0">
              <a:defRPr sz="2500">
                <a:solidFill>
                  <a:schemeClr val="tx1"/>
                </a:solidFill>
                <a:latin typeface="Arial" charset="0"/>
                <a:ea typeface="ＭＳ Ｐゴシック" charset="0"/>
              </a:defRPr>
            </a:lvl5pPr>
            <a:lvl6pPr marL="457200" eaLnBrk="0" fontAlgn="base" hangingPunct="0">
              <a:spcBef>
                <a:spcPct val="0"/>
              </a:spcBef>
              <a:spcAft>
                <a:spcPct val="0"/>
              </a:spcAft>
              <a:defRPr sz="2500">
                <a:solidFill>
                  <a:schemeClr val="tx1"/>
                </a:solidFill>
                <a:latin typeface="Arial" charset="0"/>
                <a:ea typeface="ＭＳ Ｐゴシック" charset="0"/>
              </a:defRPr>
            </a:lvl6pPr>
            <a:lvl7pPr marL="914400" eaLnBrk="0" fontAlgn="base" hangingPunct="0">
              <a:spcBef>
                <a:spcPct val="0"/>
              </a:spcBef>
              <a:spcAft>
                <a:spcPct val="0"/>
              </a:spcAft>
              <a:defRPr sz="2500">
                <a:solidFill>
                  <a:schemeClr val="tx1"/>
                </a:solidFill>
                <a:latin typeface="Arial" charset="0"/>
                <a:ea typeface="ＭＳ Ｐゴシック" charset="0"/>
              </a:defRPr>
            </a:lvl7pPr>
            <a:lvl8pPr marL="1371600" eaLnBrk="0" fontAlgn="base" hangingPunct="0">
              <a:spcBef>
                <a:spcPct val="0"/>
              </a:spcBef>
              <a:spcAft>
                <a:spcPct val="0"/>
              </a:spcAft>
              <a:defRPr sz="2500">
                <a:solidFill>
                  <a:schemeClr val="tx1"/>
                </a:solidFill>
                <a:latin typeface="Arial" charset="0"/>
                <a:ea typeface="ＭＳ Ｐゴシック" charset="0"/>
              </a:defRPr>
            </a:lvl8pPr>
            <a:lvl9pPr marL="1828800" eaLnBrk="0" fontAlgn="base" hangingPunct="0">
              <a:spcBef>
                <a:spcPct val="0"/>
              </a:spcBef>
              <a:spcAft>
                <a:spcPct val="0"/>
              </a:spcAft>
              <a:defRPr sz="2500">
                <a:solidFill>
                  <a:schemeClr val="tx1"/>
                </a:solidFill>
                <a:latin typeface="Arial" charset="0"/>
                <a:ea typeface="ＭＳ Ｐゴシック" charset="0"/>
              </a:defRPr>
            </a:lvl9pPr>
          </a:lstStyle>
          <a:p>
            <a:r>
              <a:rPr lang="en-US" sz="1800">
                <a:solidFill>
                  <a:srgbClr val="000000"/>
                </a:solidFill>
              </a:rPr>
              <a:t>+</a:t>
            </a:r>
            <a:endParaRPr lang="en-US" sz="2400">
              <a:solidFill>
                <a:srgbClr val="000000"/>
              </a:solidFill>
            </a:endParaRPr>
          </a:p>
        </p:txBody>
      </p:sp>
      <p:sp>
        <p:nvSpPr>
          <p:cNvPr id="264198" name="Text Box 7"/>
          <p:cNvSpPr txBox="1">
            <a:spLocks noChangeArrowheads="1"/>
          </p:cNvSpPr>
          <p:nvPr/>
        </p:nvSpPr>
        <p:spPr bwMode="auto">
          <a:xfrm>
            <a:off x="4800023" y="1067360"/>
            <a:ext cx="3978853" cy="1200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44" tIns="45672" rIns="91344" bIns="45672">
            <a:spAutoFit/>
          </a:bodyPr>
          <a:lstStyle>
            <a:lvl1pPr eaLnBrk="0" hangingPunct="0">
              <a:defRPr sz="2500">
                <a:solidFill>
                  <a:schemeClr val="tx1"/>
                </a:solidFill>
                <a:latin typeface="Arial" charset="0"/>
                <a:ea typeface="ＭＳ Ｐゴシック" charset="0"/>
                <a:cs typeface="ＭＳ Ｐゴシック" charset="0"/>
              </a:defRPr>
            </a:lvl1pPr>
            <a:lvl2pPr marL="37931725" indent="-37474525" eaLnBrk="0" hangingPunct="0">
              <a:defRPr sz="2500">
                <a:solidFill>
                  <a:schemeClr val="tx1"/>
                </a:solidFill>
                <a:latin typeface="Arial" charset="0"/>
                <a:ea typeface="ＭＳ Ｐゴシック" charset="0"/>
              </a:defRPr>
            </a:lvl2pPr>
            <a:lvl3pPr eaLnBrk="0" hangingPunct="0">
              <a:defRPr sz="2500">
                <a:solidFill>
                  <a:schemeClr val="tx1"/>
                </a:solidFill>
                <a:latin typeface="Arial" charset="0"/>
                <a:ea typeface="ＭＳ Ｐゴシック" charset="0"/>
              </a:defRPr>
            </a:lvl3pPr>
            <a:lvl4pPr eaLnBrk="0" hangingPunct="0">
              <a:defRPr sz="2500">
                <a:solidFill>
                  <a:schemeClr val="tx1"/>
                </a:solidFill>
                <a:latin typeface="Arial" charset="0"/>
                <a:ea typeface="ＭＳ Ｐゴシック" charset="0"/>
              </a:defRPr>
            </a:lvl4pPr>
            <a:lvl5pPr eaLnBrk="0" hangingPunct="0">
              <a:defRPr sz="2500">
                <a:solidFill>
                  <a:schemeClr val="tx1"/>
                </a:solidFill>
                <a:latin typeface="Arial" charset="0"/>
                <a:ea typeface="ＭＳ Ｐゴシック" charset="0"/>
              </a:defRPr>
            </a:lvl5pPr>
            <a:lvl6pPr marL="457200" eaLnBrk="0" fontAlgn="base" hangingPunct="0">
              <a:spcBef>
                <a:spcPct val="0"/>
              </a:spcBef>
              <a:spcAft>
                <a:spcPct val="0"/>
              </a:spcAft>
              <a:defRPr sz="2500">
                <a:solidFill>
                  <a:schemeClr val="tx1"/>
                </a:solidFill>
                <a:latin typeface="Arial" charset="0"/>
                <a:ea typeface="ＭＳ Ｐゴシック" charset="0"/>
              </a:defRPr>
            </a:lvl6pPr>
            <a:lvl7pPr marL="914400" eaLnBrk="0" fontAlgn="base" hangingPunct="0">
              <a:spcBef>
                <a:spcPct val="0"/>
              </a:spcBef>
              <a:spcAft>
                <a:spcPct val="0"/>
              </a:spcAft>
              <a:defRPr sz="2500">
                <a:solidFill>
                  <a:schemeClr val="tx1"/>
                </a:solidFill>
                <a:latin typeface="Arial" charset="0"/>
                <a:ea typeface="ＭＳ Ｐゴシック" charset="0"/>
              </a:defRPr>
            </a:lvl7pPr>
            <a:lvl8pPr marL="1371600" eaLnBrk="0" fontAlgn="base" hangingPunct="0">
              <a:spcBef>
                <a:spcPct val="0"/>
              </a:spcBef>
              <a:spcAft>
                <a:spcPct val="0"/>
              </a:spcAft>
              <a:defRPr sz="2500">
                <a:solidFill>
                  <a:schemeClr val="tx1"/>
                </a:solidFill>
                <a:latin typeface="Arial" charset="0"/>
                <a:ea typeface="ＭＳ Ｐゴシック" charset="0"/>
              </a:defRPr>
            </a:lvl8pPr>
            <a:lvl9pPr marL="1828800" eaLnBrk="0" fontAlgn="base" hangingPunct="0">
              <a:spcBef>
                <a:spcPct val="0"/>
              </a:spcBef>
              <a:spcAft>
                <a:spcPct val="0"/>
              </a:spcAft>
              <a:defRPr sz="2500">
                <a:solidFill>
                  <a:schemeClr val="tx1"/>
                </a:solidFill>
                <a:latin typeface="Arial" charset="0"/>
                <a:ea typeface="ＭＳ Ｐゴシック" charset="0"/>
              </a:defRPr>
            </a:lvl9pPr>
          </a:lstStyle>
          <a:p>
            <a:r>
              <a:rPr lang="en-US" sz="1800">
                <a:solidFill>
                  <a:srgbClr val="000000"/>
                </a:solidFill>
              </a:rPr>
              <a:t>: tree calculated from one pseudo-sample generated by bootstraping from an alignment of one gene family present in 11 genomes</a:t>
            </a:r>
          </a:p>
        </p:txBody>
      </p:sp>
      <p:sp>
        <p:nvSpPr>
          <p:cNvPr id="264199" name="Text Box 8"/>
          <p:cNvSpPr txBox="1">
            <a:spLocks noChangeArrowheads="1"/>
          </p:cNvSpPr>
          <p:nvPr/>
        </p:nvSpPr>
        <p:spPr bwMode="auto">
          <a:xfrm>
            <a:off x="304512" y="4981015"/>
            <a:ext cx="6149397" cy="1569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44" tIns="45672" rIns="91344" bIns="45672">
            <a:spAutoFit/>
          </a:bodyPr>
          <a:lstStyle>
            <a:lvl1pPr eaLnBrk="0" hangingPunct="0">
              <a:defRPr sz="2500">
                <a:solidFill>
                  <a:schemeClr val="tx1"/>
                </a:solidFill>
                <a:latin typeface="Arial" charset="0"/>
                <a:ea typeface="ＭＳ Ｐゴシック" charset="0"/>
                <a:cs typeface="ＭＳ Ｐゴシック" charset="0"/>
              </a:defRPr>
            </a:lvl1pPr>
            <a:lvl2pPr marL="37931725" indent="-37474525" eaLnBrk="0" hangingPunct="0">
              <a:defRPr sz="2500">
                <a:solidFill>
                  <a:schemeClr val="tx1"/>
                </a:solidFill>
                <a:latin typeface="Arial" charset="0"/>
                <a:ea typeface="ＭＳ Ｐゴシック" charset="0"/>
              </a:defRPr>
            </a:lvl2pPr>
            <a:lvl3pPr eaLnBrk="0" hangingPunct="0">
              <a:defRPr sz="2500">
                <a:solidFill>
                  <a:schemeClr val="tx1"/>
                </a:solidFill>
                <a:latin typeface="Arial" charset="0"/>
                <a:ea typeface="ＭＳ Ｐゴシック" charset="0"/>
              </a:defRPr>
            </a:lvl3pPr>
            <a:lvl4pPr eaLnBrk="0" hangingPunct="0">
              <a:defRPr sz="2500">
                <a:solidFill>
                  <a:schemeClr val="tx1"/>
                </a:solidFill>
                <a:latin typeface="Arial" charset="0"/>
                <a:ea typeface="ＭＳ Ｐゴシック" charset="0"/>
              </a:defRPr>
            </a:lvl4pPr>
            <a:lvl5pPr eaLnBrk="0" hangingPunct="0">
              <a:defRPr sz="2500">
                <a:solidFill>
                  <a:schemeClr val="tx1"/>
                </a:solidFill>
                <a:latin typeface="Arial" charset="0"/>
                <a:ea typeface="ＭＳ Ｐゴシック" charset="0"/>
              </a:defRPr>
            </a:lvl5pPr>
            <a:lvl6pPr marL="457200" eaLnBrk="0" fontAlgn="base" hangingPunct="0">
              <a:spcBef>
                <a:spcPct val="0"/>
              </a:spcBef>
              <a:spcAft>
                <a:spcPct val="0"/>
              </a:spcAft>
              <a:defRPr sz="2500">
                <a:solidFill>
                  <a:schemeClr val="tx1"/>
                </a:solidFill>
                <a:latin typeface="Arial" charset="0"/>
                <a:ea typeface="ＭＳ Ｐゴシック" charset="0"/>
              </a:defRPr>
            </a:lvl6pPr>
            <a:lvl7pPr marL="914400" eaLnBrk="0" fontAlgn="base" hangingPunct="0">
              <a:spcBef>
                <a:spcPct val="0"/>
              </a:spcBef>
              <a:spcAft>
                <a:spcPct val="0"/>
              </a:spcAft>
              <a:defRPr sz="2500">
                <a:solidFill>
                  <a:schemeClr val="tx1"/>
                </a:solidFill>
                <a:latin typeface="Arial" charset="0"/>
                <a:ea typeface="ＭＳ Ｐゴシック" charset="0"/>
              </a:defRPr>
            </a:lvl7pPr>
            <a:lvl8pPr marL="1371600" eaLnBrk="0" fontAlgn="base" hangingPunct="0">
              <a:spcBef>
                <a:spcPct val="0"/>
              </a:spcBef>
              <a:spcAft>
                <a:spcPct val="0"/>
              </a:spcAft>
              <a:defRPr sz="2500">
                <a:solidFill>
                  <a:schemeClr val="tx1"/>
                </a:solidFill>
                <a:latin typeface="Arial" charset="0"/>
                <a:ea typeface="ＭＳ Ｐゴシック" charset="0"/>
              </a:defRPr>
            </a:lvl8pPr>
            <a:lvl9pPr marL="1828800" eaLnBrk="0" fontAlgn="base" hangingPunct="0">
              <a:spcBef>
                <a:spcPct val="0"/>
              </a:spcBef>
              <a:spcAft>
                <a:spcPct val="0"/>
              </a:spcAft>
              <a:defRPr sz="2500">
                <a:solidFill>
                  <a:schemeClr val="tx1"/>
                </a:solidFill>
                <a:latin typeface="Arial" charset="0"/>
                <a:ea typeface="ＭＳ Ｐゴシック" charset="0"/>
              </a:defRPr>
            </a:lvl9pPr>
          </a:lstStyle>
          <a:p>
            <a:pPr>
              <a:lnSpc>
                <a:spcPct val="90000"/>
              </a:lnSpc>
              <a:buFont typeface="Wingdings" charset="0"/>
              <a:buNone/>
            </a:pPr>
            <a:r>
              <a:rPr lang="en-US" sz="2000">
                <a:solidFill>
                  <a:srgbClr val="000000"/>
                </a:solidFill>
              </a:rPr>
              <a:t>Quartet spectral analyses of genomes iterates over three loops:</a:t>
            </a:r>
          </a:p>
          <a:p>
            <a:pPr>
              <a:buFont typeface="Wingdings" charset="0"/>
              <a:buChar char="Ø"/>
            </a:pPr>
            <a:r>
              <a:rPr lang="en-US" sz="2000">
                <a:solidFill>
                  <a:srgbClr val="000000"/>
                </a:solidFill>
              </a:rPr>
              <a:t>Repeat for all bootstrap samples. </a:t>
            </a:r>
          </a:p>
          <a:p>
            <a:pPr>
              <a:buFont typeface="Wingdings" charset="0"/>
              <a:buChar char="Ø"/>
            </a:pPr>
            <a:r>
              <a:rPr lang="en-US" sz="2000">
                <a:solidFill>
                  <a:srgbClr val="000000"/>
                </a:solidFill>
              </a:rPr>
              <a:t>Repeat for all possible embedded quartets.</a:t>
            </a:r>
          </a:p>
          <a:p>
            <a:pPr>
              <a:buFont typeface="Wingdings" charset="0"/>
              <a:buChar char="Ø"/>
            </a:pPr>
            <a:r>
              <a:rPr lang="en-US" sz="2000">
                <a:solidFill>
                  <a:srgbClr val="000000"/>
                </a:solidFill>
              </a:rPr>
              <a:t>Repeat for all gene families. </a:t>
            </a:r>
          </a:p>
        </p:txBody>
      </p:sp>
      <p:grpSp>
        <p:nvGrpSpPr>
          <p:cNvPr id="264200" name="Group 9"/>
          <p:cNvGrpSpPr>
            <a:grpSpLocks/>
          </p:cNvGrpSpPr>
          <p:nvPr/>
        </p:nvGrpSpPr>
        <p:grpSpPr bwMode="auto">
          <a:xfrm>
            <a:off x="4267489" y="2300008"/>
            <a:ext cx="4495511" cy="1292226"/>
            <a:chOff x="2688" y="1416"/>
            <a:chExt cx="2832" cy="814"/>
          </a:xfrm>
        </p:grpSpPr>
        <p:sp>
          <p:nvSpPr>
            <p:cNvPr id="264237" name="Text Box 10"/>
            <p:cNvSpPr txBox="1">
              <a:spLocks noChangeArrowheads="1"/>
            </p:cNvSpPr>
            <p:nvPr/>
          </p:nvSpPr>
          <p:spPr bwMode="auto">
            <a:xfrm>
              <a:off x="3014" y="1416"/>
              <a:ext cx="2506" cy="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500">
                  <a:solidFill>
                    <a:schemeClr val="tx1"/>
                  </a:solidFill>
                  <a:latin typeface="Arial" charset="0"/>
                  <a:ea typeface="ＭＳ Ｐゴシック" charset="0"/>
                  <a:cs typeface="ＭＳ Ｐゴシック" charset="0"/>
                </a:defRPr>
              </a:lvl1pPr>
              <a:lvl2pPr marL="37931725" indent="-37474525" eaLnBrk="0" hangingPunct="0">
                <a:defRPr sz="2500">
                  <a:solidFill>
                    <a:schemeClr val="tx1"/>
                  </a:solidFill>
                  <a:latin typeface="Arial" charset="0"/>
                  <a:ea typeface="ＭＳ Ｐゴシック" charset="0"/>
                </a:defRPr>
              </a:lvl2pPr>
              <a:lvl3pPr eaLnBrk="0" hangingPunct="0">
                <a:defRPr sz="2500">
                  <a:solidFill>
                    <a:schemeClr val="tx1"/>
                  </a:solidFill>
                  <a:latin typeface="Arial" charset="0"/>
                  <a:ea typeface="ＭＳ Ｐゴシック" charset="0"/>
                </a:defRPr>
              </a:lvl3pPr>
              <a:lvl4pPr eaLnBrk="0" hangingPunct="0">
                <a:defRPr sz="2500">
                  <a:solidFill>
                    <a:schemeClr val="tx1"/>
                  </a:solidFill>
                  <a:latin typeface="Arial" charset="0"/>
                  <a:ea typeface="ＭＳ Ｐゴシック" charset="0"/>
                </a:defRPr>
              </a:lvl4pPr>
              <a:lvl5pPr eaLnBrk="0" hangingPunct="0">
                <a:defRPr sz="2500">
                  <a:solidFill>
                    <a:schemeClr val="tx1"/>
                  </a:solidFill>
                  <a:latin typeface="Arial" charset="0"/>
                  <a:ea typeface="ＭＳ Ｐゴシック" charset="0"/>
                </a:defRPr>
              </a:lvl5pPr>
              <a:lvl6pPr marL="457200" eaLnBrk="0" fontAlgn="base" hangingPunct="0">
                <a:spcBef>
                  <a:spcPct val="0"/>
                </a:spcBef>
                <a:spcAft>
                  <a:spcPct val="0"/>
                </a:spcAft>
                <a:defRPr sz="2500">
                  <a:solidFill>
                    <a:schemeClr val="tx1"/>
                  </a:solidFill>
                  <a:latin typeface="Arial" charset="0"/>
                  <a:ea typeface="ＭＳ Ｐゴシック" charset="0"/>
                </a:defRPr>
              </a:lvl6pPr>
              <a:lvl7pPr marL="914400" eaLnBrk="0" fontAlgn="base" hangingPunct="0">
                <a:spcBef>
                  <a:spcPct val="0"/>
                </a:spcBef>
                <a:spcAft>
                  <a:spcPct val="0"/>
                </a:spcAft>
                <a:defRPr sz="2500">
                  <a:solidFill>
                    <a:schemeClr val="tx1"/>
                  </a:solidFill>
                  <a:latin typeface="Arial" charset="0"/>
                  <a:ea typeface="ＭＳ Ｐゴシック" charset="0"/>
                </a:defRPr>
              </a:lvl7pPr>
              <a:lvl8pPr marL="1371600" eaLnBrk="0" fontAlgn="base" hangingPunct="0">
                <a:spcBef>
                  <a:spcPct val="0"/>
                </a:spcBef>
                <a:spcAft>
                  <a:spcPct val="0"/>
                </a:spcAft>
                <a:defRPr sz="2500">
                  <a:solidFill>
                    <a:schemeClr val="tx1"/>
                  </a:solidFill>
                  <a:latin typeface="Arial" charset="0"/>
                  <a:ea typeface="ＭＳ Ｐゴシック" charset="0"/>
                </a:defRPr>
              </a:lvl8pPr>
              <a:lvl9pPr marL="1828800" eaLnBrk="0" fontAlgn="base" hangingPunct="0">
                <a:spcBef>
                  <a:spcPct val="0"/>
                </a:spcBef>
                <a:spcAft>
                  <a:spcPct val="0"/>
                </a:spcAft>
                <a:defRPr sz="2500">
                  <a:solidFill>
                    <a:schemeClr val="tx1"/>
                  </a:solidFill>
                  <a:latin typeface="Arial" charset="0"/>
                  <a:ea typeface="ＭＳ Ｐゴシック" charset="0"/>
                </a:defRPr>
              </a:lvl9pPr>
            </a:lstStyle>
            <a:p>
              <a:r>
                <a:rPr lang="en-US" sz="1800">
                  <a:solidFill>
                    <a:srgbClr val="000000"/>
                  </a:solidFill>
                </a:rPr>
                <a:t>:</a:t>
              </a:r>
              <a:r>
                <a:rPr lang="en-US" sz="2400">
                  <a:solidFill>
                    <a:srgbClr val="000000"/>
                  </a:solidFill>
                </a:rPr>
                <a:t> </a:t>
              </a:r>
              <a:r>
                <a:rPr lang="en-US" sz="1800">
                  <a:solidFill>
                    <a:srgbClr val="000000"/>
                  </a:solidFill>
                </a:rPr>
                <a:t>embedded quartet for genomes </a:t>
              </a:r>
              <a:br>
                <a:rPr lang="en-US" sz="1800">
                  <a:solidFill>
                    <a:srgbClr val="000000"/>
                  </a:solidFill>
                </a:rPr>
              </a:br>
              <a:r>
                <a:rPr lang="en-US" sz="1800">
                  <a:solidFill>
                    <a:srgbClr val="000000"/>
                  </a:solidFill>
                </a:rPr>
                <a:t>1, 4, 9, and 10 .</a:t>
              </a:r>
            </a:p>
            <a:p>
              <a:r>
                <a:rPr lang="en-US" sz="1800">
                  <a:solidFill>
                    <a:srgbClr val="000000"/>
                  </a:solidFill>
                </a:rPr>
                <a:t>This bootstrap sample supports the topology ((1,4),9,10).</a:t>
              </a:r>
            </a:p>
          </p:txBody>
        </p:sp>
        <p:sp>
          <p:nvSpPr>
            <p:cNvPr id="264238" name="Line 11"/>
            <p:cNvSpPr>
              <a:spLocks noChangeShapeType="1"/>
            </p:cNvSpPr>
            <p:nvPr/>
          </p:nvSpPr>
          <p:spPr bwMode="auto">
            <a:xfrm>
              <a:off x="2688" y="1584"/>
              <a:ext cx="24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264201" name="Line 12"/>
          <p:cNvSpPr>
            <a:spLocks noChangeShapeType="1"/>
          </p:cNvSpPr>
          <p:nvPr/>
        </p:nvSpPr>
        <p:spPr bwMode="auto">
          <a:xfrm>
            <a:off x="5169477" y="4115361"/>
            <a:ext cx="151535" cy="151279"/>
          </a:xfrm>
          <a:prstGeom prst="line">
            <a:avLst/>
          </a:prstGeom>
          <a:noFill/>
          <a:ln w="12700">
            <a:solidFill>
              <a:schemeClr val="hlink"/>
            </a:solidFill>
            <a:round/>
            <a:headEnd/>
            <a:tailEnd/>
          </a:ln>
          <a:extLst>
            <a:ext uri="{909E8E84-426E-40dd-AFC4-6F175D3DCCD1}">
              <a14:hiddenFill xmlns:a14="http://schemas.microsoft.com/office/drawing/2010/main">
                <a:noFill/>
              </a14:hiddenFill>
            </a:ext>
          </a:extLst>
        </p:spPr>
        <p:txBody>
          <a:bodyPr wrap="none" lIns="91344" tIns="45672" rIns="91344" bIns="45672" anchor="ctr"/>
          <a:lstStyle/>
          <a:p>
            <a:endParaRPr lang="en-US"/>
          </a:p>
        </p:txBody>
      </p:sp>
      <p:sp>
        <p:nvSpPr>
          <p:cNvPr id="264202" name="Line 13"/>
          <p:cNvSpPr>
            <a:spLocks noChangeShapeType="1"/>
          </p:cNvSpPr>
          <p:nvPr/>
        </p:nvSpPr>
        <p:spPr bwMode="auto">
          <a:xfrm flipH="1">
            <a:off x="5169477" y="4266640"/>
            <a:ext cx="151535" cy="152681"/>
          </a:xfrm>
          <a:prstGeom prst="line">
            <a:avLst/>
          </a:prstGeom>
          <a:noFill/>
          <a:ln w="12700">
            <a:solidFill>
              <a:schemeClr val="hlink"/>
            </a:solidFill>
            <a:round/>
            <a:headEnd/>
            <a:tailEnd/>
          </a:ln>
          <a:extLst>
            <a:ext uri="{909E8E84-426E-40dd-AFC4-6F175D3DCCD1}">
              <a14:hiddenFill xmlns:a14="http://schemas.microsoft.com/office/drawing/2010/main">
                <a:noFill/>
              </a14:hiddenFill>
            </a:ext>
          </a:extLst>
        </p:spPr>
        <p:txBody>
          <a:bodyPr wrap="none" lIns="91344" tIns="45672" rIns="91344" bIns="45672" anchor="ctr"/>
          <a:lstStyle/>
          <a:p>
            <a:endParaRPr lang="en-US"/>
          </a:p>
        </p:txBody>
      </p:sp>
      <p:sp>
        <p:nvSpPr>
          <p:cNvPr id="264203" name="Line 14"/>
          <p:cNvSpPr>
            <a:spLocks noChangeShapeType="1"/>
          </p:cNvSpPr>
          <p:nvPr/>
        </p:nvSpPr>
        <p:spPr bwMode="auto">
          <a:xfrm>
            <a:off x="5321012" y="4266640"/>
            <a:ext cx="229465" cy="0"/>
          </a:xfrm>
          <a:prstGeom prst="line">
            <a:avLst/>
          </a:prstGeom>
          <a:noFill/>
          <a:ln w="12700">
            <a:solidFill>
              <a:schemeClr val="hlink"/>
            </a:solidFill>
            <a:round/>
            <a:headEnd/>
            <a:tailEnd/>
          </a:ln>
          <a:extLst>
            <a:ext uri="{909E8E84-426E-40dd-AFC4-6F175D3DCCD1}">
              <a14:hiddenFill xmlns:a14="http://schemas.microsoft.com/office/drawing/2010/main">
                <a:noFill/>
              </a14:hiddenFill>
            </a:ext>
          </a:extLst>
        </p:spPr>
        <p:txBody>
          <a:bodyPr wrap="none" lIns="91344" tIns="45672" rIns="91344" bIns="45672" anchor="ctr"/>
          <a:lstStyle/>
          <a:p>
            <a:endParaRPr lang="en-US"/>
          </a:p>
        </p:txBody>
      </p:sp>
      <p:sp>
        <p:nvSpPr>
          <p:cNvPr id="264204" name="Line 15"/>
          <p:cNvSpPr>
            <a:spLocks noChangeShapeType="1"/>
          </p:cNvSpPr>
          <p:nvPr/>
        </p:nvSpPr>
        <p:spPr bwMode="auto">
          <a:xfrm>
            <a:off x="5550477" y="4266640"/>
            <a:ext cx="151535" cy="152681"/>
          </a:xfrm>
          <a:prstGeom prst="line">
            <a:avLst/>
          </a:prstGeom>
          <a:noFill/>
          <a:ln w="12700">
            <a:solidFill>
              <a:schemeClr val="hlink"/>
            </a:solidFill>
            <a:round/>
            <a:headEnd/>
            <a:tailEnd/>
          </a:ln>
          <a:extLst>
            <a:ext uri="{909E8E84-426E-40dd-AFC4-6F175D3DCCD1}">
              <a14:hiddenFill xmlns:a14="http://schemas.microsoft.com/office/drawing/2010/main">
                <a:noFill/>
              </a14:hiddenFill>
            </a:ext>
          </a:extLst>
        </p:spPr>
        <p:txBody>
          <a:bodyPr wrap="none" lIns="91344" tIns="45672" rIns="91344" bIns="45672" anchor="ctr"/>
          <a:lstStyle/>
          <a:p>
            <a:endParaRPr lang="en-US"/>
          </a:p>
        </p:txBody>
      </p:sp>
      <p:sp>
        <p:nvSpPr>
          <p:cNvPr id="264205" name="Line 16"/>
          <p:cNvSpPr>
            <a:spLocks noChangeShapeType="1"/>
          </p:cNvSpPr>
          <p:nvPr/>
        </p:nvSpPr>
        <p:spPr bwMode="auto">
          <a:xfrm flipV="1">
            <a:off x="5550477" y="4115361"/>
            <a:ext cx="151535" cy="151279"/>
          </a:xfrm>
          <a:prstGeom prst="line">
            <a:avLst/>
          </a:prstGeom>
          <a:noFill/>
          <a:ln w="12700">
            <a:solidFill>
              <a:schemeClr val="hlink"/>
            </a:solidFill>
            <a:round/>
            <a:headEnd/>
            <a:tailEnd/>
          </a:ln>
          <a:extLst>
            <a:ext uri="{909E8E84-426E-40dd-AFC4-6F175D3DCCD1}">
              <a14:hiddenFill xmlns:a14="http://schemas.microsoft.com/office/drawing/2010/main">
                <a:noFill/>
              </a14:hiddenFill>
            </a:ext>
          </a:extLst>
        </p:spPr>
        <p:txBody>
          <a:bodyPr wrap="none" lIns="91344" tIns="45672" rIns="91344" bIns="45672" anchor="ctr"/>
          <a:lstStyle/>
          <a:p>
            <a:endParaRPr lang="en-US"/>
          </a:p>
        </p:txBody>
      </p:sp>
      <p:sp>
        <p:nvSpPr>
          <p:cNvPr id="264206" name="Line 17"/>
          <p:cNvSpPr>
            <a:spLocks noChangeShapeType="1"/>
          </p:cNvSpPr>
          <p:nvPr/>
        </p:nvSpPr>
        <p:spPr bwMode="auto">
          <a:xfrm>
            <a:off x="8019762" y="4115361"/>
            <a:ext cx="152977" cy="151279"/>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lIns="91344" tIns="45672" rIns="91344" bIns="45672" anchor="ctr"/>
          <a:lstStyle/>
          <a:p>
            <a:endParaRPr lang="en-US"/>
          </a:p>
        </p:txBody>
      </p:sp>
      <p:sp>
        <p:nvSpPr>
          <p:cNvPr id="264207" name="Line 18"/>
          <p:cNvSpPr>
            <a:spLocks noChangeShapeType="1"/>
          </p:cNvSpPr>
          <p:nvPr/>
        </p:nvSpPr>
        <p:spPr bwMode="auto">
          <a:xfrm flipH="1">
            <a:off x="8019762" y="4266640"/>
            <a:ext cx="152977" cy="152681"/>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lIns="91344" tIns="45672" rIns="91344" bIns="45672" anchor="ctr"/>
          <a:lstStyle/>
          <a:p>
            <a:endParaRPr lang="en-US"/>
          </a:p>
        </p:txBody>
      </p:sp>
      <p:sp>
        <p:nvSpPr>
          <p:cNvPr id="264208" name="Line 19"/>
          <p:cNvSpPr>
            <a:spLocks noChangeShapeType="1"/>
          </p:cNvSpPr>
          <p:nvPr/>
        </p:nvSpPr>
        <p:spPr bwMode="auto">
          <a:xfrm>
            <a:off x="8172739" y="4266640"/>
            <a:ext cx="228023"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lIns="91344" tIns="45672" rIns="91344" bIns="45672" anchor="ctr"/>
          <a:lstStyle/>
          <a:p>
            <a:endParaRPr lang="en-US"/>
          </a:p>
        </p:txBody>
      </p:sp>
      <p:sp>
        <p:nvSpPr>
          <p:cNvPr id="264209" name="Line 20"/>
          <p:cNvSpPr>
            <a:spLocks noChangeShapeType="1"/>
          </p:cNvSpPr>
          <p:nvPr/>
        </p:nvSpPr>
        <p:spPr bwMode="auto">
          <a:xfrm>
            <a:off x="8400762" y="4266640"/>
            <a:ext cx="152977" cy="152681"/>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lIns="91344" tIns="45672" rIns="91344" bIns="45672" anchor="ctr"/>
          <a:lstStyle/>
          <a:p>
            <a:endParaRPr lang="en-US"/>
          </a:p>
        </p:txBody>
      </p:sp>
      <p:sp>
        <p:nvSpPr>
          <p:cNvPr id="264210" name="Line 21"/>
          <p:cNvSpPr>
            <a:spLocks noChangeShapeType="1"/>
          </p:cNvSpPr>
          <p:nvPr/>
        </p:nvSpPr>
        <p:spPr bwMode="auto">
          <a:xfrm flipV="1">
            <a:off x="8400762" y="4115361"/>
            <a:ext cx="152977" cy="151279"/>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lIns="91344" tIns="45672" rIns="91344" bIns="45672" anchor="ctr"/>
          <a:lstStyle/>
          <a:p>
            <a:endParaRPr lang="en-US"/>
          </a:p>
        </p:txBody>
      </p:sp>
      <p:sp>
        <p:nvSpPr>
          <p:cNvPr id="264211" name="Text Box 22"/>
          <p:cNvSpPr txBox="1">
            <a:spLocks noChangeArrowheads="1"/>
          </p:cNvSpPr>
          <p:nvPr/>
        </p:nvSpPr>
        <p:spPr bwMode="auto">
          <a:xfrm>
            <a:off x="4940012" y="3912254"/>
            <a:ext cx="312850" cy="369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44" tIns="45672" rIns="91344" bIns="45672">
            <a:spAutoFit/>
          </a:bodyPr>
          <a:lstStyle>
            <a:lvl1pPr eaLnBrk="0" hangingPunct="0">
              <a:defRPr sz="2500">
                <a:solidFill>
                  <a:schemeClr val="tx1"/>
                </a:solidFill>
                <a:latin typeface="Arial" charset="0"/>
                <a:ea typeface="ＭＳ Ｐゴシック" charset="0"/>
                <a:cs typeface="ＭＳ Ｐゴシック" charset="0"/>
              </a:defRPr>
            </a:lvl1pPr>
            <a:lvl2pPr marL="37931725" indent="-37474525" eaLnBrk="0" hangingPunct="0">
              <a:defRPr sz="2500">
                <a:solidFill>
                  <a:schemeClr val="tx1"/>
                </a:solidFill>
                <a:latin typeface="Arial" charset="0"/>
                <a:ea typeface="ＭＳ Ｐゴシック" charset="0"/>
              </a:defRPr>
            </a:lvl2pPr>
            <a:lvl3pPr eaLnBrk="0" hangingPunct="0">
              <a:defRPr sz="2500">
                <a:solidFill>
                  <a:schemeClr val="tx1"/>
                </a:solidFill>
                <a:latin typeface="Arial" charset="0"/>
                <a:ea typeface="ＭＳ Ｐゴシック" charset="0"/>
              </a:defRPr>
            </a:lvl3pPr>
            <a:lvl4pPr eaLnBrk="0" hangingPunct="0">
              <a:defRPr sz="2500">
                <a:solidFill>
                  <a:schemeClr val="tx1"/>
                </a:solidFill>
                <a:latin typeface="Arial" charset="0"/>
                <a:ea typeface="ＭＳ Ｐゴシック" charset="0"/>
              </a:defRPr>
            </a:lvl4pPr>
            <a:lvl5pPr eaLnBrk="0" hangingPunct="0">
              <a:defRPr sz="2500">
                <a:solidFill>
                  <a:schemeClr val="tx1"/>
                </a:solidFill>
                <a:latin typeface="Arial" charset="0"/>
                <a:ea typeface="ＭＳ Ｐゴシック" charset="0"/>
              </a:defRPr>
            </a:lvl5pPr>
            <a:lvl6pPr marL="457200" eaLnBrk="0" fontAlgn="base" hangingPunct="0">
              <a:spcBef>
                <a:spcPct val="0"/>
              </a:spcBef>
              <a:spcAft>
                <a:spcPct val="0"/>
              </a:spcAft>
              <a:defRPr sz="2500">
                <a:solidFill>
                  <a:schemeClr val="tx1"/>
                </a:solidFill>
                <a:latin typeface="Arial" charset="0"/>
                <a:ea typeface="ＭＳ Ｐゴシック" charset="0"/>
              </a:defRPr>
            </a:lvl6pPr>
            <a:lvl7pPr marL="914400" eaLnBrk="0" fontAlgn="base" hangingPunct="0">
              <a:spcBef>
                <a:spcPct val="0"/>
              </a:spcBef>
              <a:spcAft>
                <a:spcPct val="0"/>
              </a:spcAft>
              <a:defRPr sz="2500">
                <a:solidFill>
                  <a:schemeClr val="tx1"/>
                </a:solidFill>
                <a:latin typeface="Arial" charset="0"/>
                <a:ea typeface="ＭＳ Ｐゴシック" charset="0"/>
              </a:defRPr>
            </a:lvl7pPr>
            <a:lvl8pPr marL="1371600" eaLnBrk="0" fontAlgn="base" hangingPunct="0">
              <a:spcBef>
                <a:spcPct val="0"/>
              </a:spcBef>
              <a:spcAft>
                <a:spcPct val="0"/>
              </a:spcAft>
              <a:defRPr sz="2500">
                <a:solidFill>
                  <a:schemeClr val="tx1"/>
                </a:solidFill>
                <a:latin typeface="Arial" charset="0"/>
                <a:ea typeface="ＭＳ Ｐゴシック" charset="0"/>
              </a:defRPr>
            </a:lvl8pPr>
            <a:lvl9pPr marL="1828800" eaLnBrk="0" fontAlgn="base" hangingPunct="0">
              <a:spcBef>
                <a:spcPct val="0"/>
              </a:spcBef>
              <a:spcAft>
                <a:spcPct val="0"/>
              </a:spcAft>
              <a:defRPr sz="2500">
                <a:solidFill>
                  <a:schemeClr val="tx1"/>
                </a:solidFill>
                <a:latin typeface="Arial" charset="0"/>
                <a:ea typeface="ＭＳ Ｐゴシック" charset="0"/>
              </a:defRPr>
            </a:lvl9pPr>
          </a:lstStyle>
          <a:p>
            <a:r>
              <a:rPr lang="en-US" sz="1800">
                <a:solidFill>
                  <a:srgbClr val="009999"/>
                </a:solidFill>
              </a:rPr>
              <a:t>1</a:t>
            </a:r>
            <a:endParaRPr lang="en-US" sz="2400">
              <a:solidFill>
                <a:srgbClr val="009999"/>
              </a:solidFill>
            </a:endParaRPr>
          </a:p>
        </p:txBody>
      </p:sp>
      <p:sp>
        <p:nvSpPr>
          <p:cNvPr id="264212" name="Text Box 23"/>
          <p:cNvSpPr txBox="1">
            <a:spLocks noChangeArrowheads="1"/>
          </p:cNvSpPr>
          <p:nvPr/>
        </p:nvSpPr>
        <p:spPr bwMode="auto">
          <a:xfrm>
            <a:off x="4940012" y="4228820"/>
            <a:ext cx="312850" cy="369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44" tIns="45672" rIns="91344" bIns="45672">
            <a:spAutoFit/>
          </a:bodyPr>
          <a:lstStyle>
            <a:lvl1pPr eaLnBrk="0" hangingPunct="0">
              <a:defRPr sz="2500">
                <a:solidFill>
                  <a:schemeClr val="tx1"/>
                </a:solidFill>
                <a:latin typeface="Arial" charset="0"/>
                <a:ea typeface="ＭＳ Ｐゴシック" charset="0"/>
                <a:cs typeface="ＭＳ Ｐゴシック" charset="0"/>
              </a:defRPr>
            </a:lvl1pPr>
            <a:lvl2pPr marL="37931725" indent="-37474525" eaLnBrk="0" hangingPunct="0">
              <a:defRPr sz="2500">
                <a:solidFill>
                  <a:schemeClr val="tx1"/>
                </a:solidFill>
                <a:latin typeface="Arial" charset="0"/>
                <a:ea typeface="ＭＳ Ｐゴシック" charset="0"/>
              </a:defRPr>
            </a:lvl2pPr>
            <a:lvl3pPr eaLnBrk="0" hangingPunct="0">
              <a:defRPr sz="2500">
                <a:solidFill>
                  <a:schemeClr val="tx1"/>
                </a:solidFill>
                <a:latin typeface="Arial" charset="0"/>
                <a:ea typeface="ＭＳ Ｐゴシック" charset="0"/>
              </a:defRPr>
            </a:lvl3pPr>
            <a:lvl4pPr eaLnBrk="0" hangingPunct="0">
              <a:defRPr sz="2500">
                <a:solidFill>
                  <a:schemeClr val="tx1"/>
                </a:solidFill>
                <a:latin typeface="Arial" charset="0"/>
                <a:ea typeface="ＭＳ Ｐゴシック" charset="0"/>
              </a:defRPr>
            </a:lvl4pPr>
            <a:lvl5pPr eaLnBrk="0" hangingPunct="0">
              <a:defRPr sz="2500">
                <a:solidFill>
                  <a:schemeClr val="tx1"/>
                </a:solidFill>
                <a:latin typeface="Arial" charset="0"/>
                <a:ea typeface="ＭＳ Ｐゴシック" charset="0"/>
              </a:defRPr>
            </a:lvl5pPr>
            <a:lvl6pPr marL="457200" eaLnBrk="0" fontAlgn="base" hangingPunct="0">
              <a:spcBef>
                <a:spcPct val="0"/>
              </a:spcBef>
              <a:spcAft>
                <a:spcPct val="0"/>
              </a:spcAft>
              <a:defRPr sz="2500">
                <a:solidFill>
                  <a:schemeClr val="tx1"/>
                </a:solidFill>
                <a:latin typeface="Arial" charset="0"/>
                <a:ea typeface="ＭＳ Ｐゴシック" charset="0"/>
              </a:defRPr>
            </a:lvl6pPr>
            <a:lvl7pPr marL="914400" eaLnBrk="0" fontAlgn="base" hangingPunct="0">
              <a:spcBef>
                <a:spcPct val="0"/>
              </a:spcBef>
              <a:spcAft>
                <a:spcPct val="0"/>
              </a:spcAft>
              <a:defRPr sz="2500">
                <a:solidFill>
                  <a:schemeClr val="tx1"/>
                </a:solidFill>
                <a:latin typeface="Arial" charset="0"/>
                <a:ea typeface="ＭＳ Ｐゴシック" charset="0"/>
              </a:defRPr>
            </a:lvl7pPr>
            <a:lvl8pPr marL="1371600" eaLnBrk="0" fontAlgn="base" hangingPunct="0">
              <a:spcBef>
                <a:spcPct val="0"/>
              </a:spcBef>
              <a:spcAft>
                <a:spcPct val="0"/>
              </a:spcAft>
              <a:defRPr sz="2500">
                <a:solidFill>
                  <a:schemeClr val="tx1"/>
                </a:solidFill>
                <a:latin typeface="Arial" charset="0"/>
                <a:ea typeface="ＭＳ Ｐゴシック" charset="0"/>
              </a:defRPr>
            </a:lvl8pPr>
            <a:lvl9pPr marL="1828800" eaLnBrk="0" fontAlgn="base" hangingPunct="0">
              <a:spcBef>
                <a:spcPct val="0"/>
              </a:spcBef>
              <a:spcAft>
                <a:spcPct val="0"/>
              </a:spcAft>
              <a:defRPr sz="2500">
                <a:solidFill>
                  <a:schemeClr val="tx1"/>
                </a:solidFill>
                <a:latin typeface="Arial" charset="0"/>
                <a:ea typeface="ＭＳ Ｐゴシック" charset="0"/>
              </a:defRPr>
            </a:lvl9pPr>
          </a:lstStyle>
          <a:p>
            <a:r>
              <a:rPr lang="en-US" sz="1800">
                <a:solidFill>
                  <a:srgbClr val="009999"/>
                </a:solidFill>
              </a:rPr>
              <a:t>4</a:t>
            </a:r>
            <a:endParaRPr lang="en-US" sz="2400">
              <a:solidFill>
                <a:srgbClr val="009999"/>
              </a:solidFill>
            </a:endParaRPr>
          </a:p>
        </p:txBody>
      </p:sp>
      <p:sp>
        <p:nvSpPr>
          <p:cNvPr id="264213" name="Text Box 24"/>
          <p:cNvSpPr txBox="1">
            <a:spLocks noChangeArrowheads="1"/>
          </p:cNvSpPr>
          <p:nvPr/>
        </p:nvSpPr>
        <p:spPr bwMode="auto">
          <a:xfrm>
            <a:off x="5625523" y="3885640"/>
            <a:ext cx="312850" cy="369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44" tIns="45672" rIns="91344" bIns="45672">
            <a:spAutoFit/>
          </a:bodyPr>
          <a:lstStyle>
            <a:lvl1pPr eaLnBrk="0" hangingPunct="0">
              <a:defRPr sz="2500">
                <a:solidFill>
                  <a:schemeClr val="tx1"/>
                </a:solidFill>
                <a:latin typeface="Arial" charset="0"/>
                <a:ea typeface="ＭＳ Ｐゴシック" charset="0"/>
                <a:cs typeface="ＭＳ Ｐゴシック" charset="0"/>
              </a:defRPr>
            </a:lvl1pPr>
            <a:lvl2pPr marL="37931725" indent="-37474525" eaLnBrk="0" hangingPunct="0">
              <a:defRPr sz="2500">
                <a:solidFill>
                  <a:schemeClr val="tx1"/>
                </a:solidFill>
                <a:latin typeface="Arial" charset="0"/>
                <a:ea typeface="ＭＳ Ｐゴシック" charset="0"/>
              </a:defRPr>
            </a:lvl2pPr>
            <a:lvl3pPr eaLnBrk="0" hangingPunct="0">
              <a:defRPr sz="2500">
                <a:solidFill>
                  <a:schemeClr val="tx1"/>
                </a:solidFill>
                <a:latin typeface="Arial" charset="0"/>
                <a:ea typeface="ＭＳ Ｐゴシック" charset="0"/>
              </a:defRPr>
            </a:lvl3pPr>
            <a:lvl4pPr eaLnBrk="0" hangingPunct="0">
              <a:defRPr sz="2500">
                <a:solidFill>
                  <a:schemeClr val="tx1"/>
                </a:solidFill>
                <a:latin typeface="Arial" charset="0"/>
                <a:ea typeface="ＭＳ Ｐゴシック" charset="0"/>
              </a:defRPr>
            </a:lvl4pPr>
            <a:lvl5pPr eaLnBrk="0" hangingPunct="0">
              <a:defRPr sz="2500">
                <a:solidFill>
                  <a:schemeClr val="tx1"/>
                </a:solidFill>
                <a:latin typeface="Arial" charset="0"/>
                <a:ea typeface="ＭＳ Ｐゴシック" charset="0"/>
              </a:defRPr>
            </a:lvl5pPr>
            <a:lvl6pPr marL="457200" eaLnBrk="0" fontAlgn="base" hangingPunct="0">
              <a:spcBef>
                <a:spcPct val="0"/>
              </a:spcBef>
              <a:spcAft>
                <a:spcPct val="0"/>
              </a:spcAft>
              <a:defRPr sz="2500">
                <a:solidFill>
                  <a:schemeClr val="tx1"/>
                </a:solidFill>
                <a:latin typeface="Arial" charset="0"/>
                <a:ea typeface="ＭＳ Ｐゴシック" charset="0"/>
              </a:defRPr>
            </a:lvl6pPr>
            <a:lvl7pPr marL="914400" eaLnBrk="0" fontAlgn="base" hangingPunct="0">
              <a:spcBef>
                <a:spcPct val="0"/>
              </a:spcBef>
              <a:spcAft>
                <a:spcPct val="0"/>
              </a:spcAft>
              <a:defRPr sz="2500">
                <a:solidFill>
                  <a:schemeClr val="tx1"/>
                </a:solidFill>
                <a:latin typeface="Arial" charset="0"/>
                <a:ea typeface="ＭＳ Ｐゴシック" charset="0"/>
              </a:defRPr>
            </a:lvl7pPr>
            <a:lvl8pPr marL="1371600" eaLnBrk="0" fontAlgn="base" hangingPunct="0">
              <a:spcBef>
                <a:spcPct val="0"/>
              </a:spcBef>
              <a:spcAft>
                <a:spcPct val="0"/>
              </a:spcAft>
              <a:defRPr sz="2500">
                <a:solidFill>
                  <a:schemeClr val="tx1"/>
                </a:solidFill>
                <a:latin typeface="Arial" charset="0"/>
                <a:ea typeface="ＭＳ Ｐゴシック" charset="0"/>
              </a:defRPr>
            </a:lvl8pPr>
            <a:lvl9pPr marL="1828800" eaLnBrk="0" fontAlgn="base" hangingPunct="0">
              <a:spcBef>
                <a:spcPct val="0"/>
              </a:spcBef>
              <a:spcAft>
                <a:spcPct val="0"/>
              </a:spcAft>
              <a:defRPr sz="2500">
                <a:solidFill>
                  <a:schemeClr val="tx1"/>
                </a:solidFill>
                <a:latin typeface="Arial" charset="0"/>
                <a:ea typeface="ＭＳ Ｐゴシック" charset="0"/>
              </a:defRPr>
            </a:lvl9pPr>
          </a:lstStyle>
          <a:p>
            <a:r>
              <a:rPr lang="en-US" sz="1800">
                <a:solidFill>
                  <a:srgbClr val="009999"/>
                </a:solidFill>
              </a:rPr>
              <a:t>9</a:t>
            </a:r>
            <a:endParaRPr lang="en-US" sz="2400">
              <a:solidFill>
                <a:srgbClr val="009999"/>
              </a:solidFill>
            </a:endParaRPr>
          </a:p>
        </p:txBody>
      </p:sp>
      <p:sp>
        <p:nvSpPr>
          <p:cNvPr id="264214" name="Text Box 25"/>
          <p:cNvSpPr txBox="1">
            <a:spLocks noChangeArrowheads="1"/>
          </p:cNvSpPr>
          <p:nvPr/>
        </p:nvSpPr>
        <p:spPr bwMode="auto">
          <a:xfrm>
            <a:off x="5582227" y="4228820"/>
            <a:ext cx="441228" cy="369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44" tIns="45672" rIns="91344" bIns="45672">
            <a:spAutoFit/>
          </a:bodyPr>
          <a:lstStyle>
            <a:lvl1pPr eaLnBrk="0" hangingPunct="0">
              <a:defRPr sz="2500">
                <a:solidFill>
                  <a:schemeClr val="tx1"/>
                </a:solidFill>
                <a:latin typeface="Arial" charset="0"/>
                <a:ea typeface="ＭＳ Ｐゴシック" charset="0"/>
                <a:cs typeface="ＭＳ Ｐゴシック" charset="0"/>
              </a:defRPr>
            </a:lvl1pPr>
            <a:lvl2pPr marL="37931725" indent="-37474525" eaLnBrk="0" hangingPunct="0">
              <a:defRPr sz="2500">
                <a:solidFill>
                  <a:schemeClr val="tx1"/>
                </a:solidFill>
                <a:latin typeface="Arial" charset="0"/>
                <a:ea typeface="ＭＳ Ｐゴシック" charset="0"/>
              </a:defRPr>
            </a:lvl2pPr>
            <a:lvl3pPr eaLnBrk="0" hangingPunct="0">
              <a:defRPr sz="2500">
                <a:solidFill>
                  <a:schemeClr val="tx1"/>
                </a:solidFill>
                <a:latin typeface="Arial" charset="0"/>
                <a:ea typeface="ＭＳ Ｐゴシック" charset="0"/>
              </a:defRPr>
            </a:lvl3pPr>
            <a:lvl4pPr eaLnBrk="0" hangingPunct="0">
              <a:defRPr sz="2500">
                <a:solidFill>
                  <a:schemeClr val="tx1"/>
                </a:solidFill>
                <a:latin typeface="Arial" charset="0"/>
                <a:ea typeface="ＭＳ Ｐゴシック" charset="0"/>
              </a:defRPr>
            </a:lvl4pPr>
            <a:lvl5pPr eaLnBrk="0" hangingPunct="0">
              <a:defRPr sz="2500">
                <a:solidFill>
                  <a:schemeClr val="tx1"/>
                </a:solidFill>
                <a:latin typeface="Arial" charset="0"/>
                <a:ea typeface="ＭＳ Ｐゴシック" charset="0"/>
              </a:defRPr>
            </a:lvl5pPr>
            <a:lvl6pPr marL="457200" eaLnBrk="0" fontAlgn="base" hangingPunct="0">
              <a:spcBef>
                <a:spcPct val="0"/>
              </a:spcBef>
              <a:spcAft>
                <a:spcPct val="0"/>
              </a:spcAft>
              <a:defRPr sz="2500">
                <a:solidFill>
                  <a:schemeClr val="tx1"/>
                </a:solidFill>
                <a:latin typeface="Arial" charset="0"/>
                <a:ea typeface="ＭＳ Ｐゴシック" charset="0"/>
              </a:defRPr>
            </a:lvl6pPr>
            <a:lvl7pPr marL="914400" eaLnBrk="0" fontAlgn="base" hangingPunct="0">
              <a:spcBef>
                <a:spcPct val="0"/>
              </a:spcBef>
              <a:spcAft>
                <a:spcPct val="0"/>
              </a:spcAft>
              <a:defRPr sz="2500">
                <a:solidFill>
                  <a:schemeClr val="tx1"/>
                </a:solidFill>
                <a:latin typeface="Arial" charset="0"/>
                <a:ea typeface="ＭＳ Ｐゴシック" charset="0"/>
              </a:defRPr>
            </a:lvl7pPr>
            <a:lvl8pPr marL="1371600" eaLnBrk="0" fontAlgn="base" hangingPunct="0">
              <a:spcBef>
                <a:spcPct val="0"/>
              </a:spcBef>
              <a:spcAft>
                <a:spcPct val="0"/>
              </a:spcAft>
              <a:defRPr sz="2500">
                <a:solidFill>
                  <a:schemeClr val="tx1"/>
                </a:solidFill>
                <a:latin typeface="Arial" charset="0"/>
                <a:ea typeface="ＭＳ Ｐゴシック" charset="0"/>
              </a:defRPr>
            </a:lvl8pPr>
            <a:lvl9pPr marL="1828800" eaLnBrk="0" fontAlgn="base" hangingPunct="0">
              <a:spcBef>
                <a:spcPct val="0"/>
              </a:spcBef>
              <a:spcAft>
                <a:spcPct val="0"/>
              </a:spcAft>
              <a:defRPr sz="2500">
                <a:solidFill>
                  <a:schemeClr val="tx1"/>
                </a:solidFill>
                <a:latin typeface="Arial" charset="0"/>
                <a:ea typeface="ＭＳ Ｐゴシック" charset="0"/>
              </a:defRPr>
            </a:lvl9pPr>
          </a:lstStyle>
          <a:p>
            <a:r>
              <a:rPr lang="en-US" sz="1800">
                <a:solidFill>
                  <a:srgbClr val="009999"/>
                </a:solidFill>
              </a:rPr>
              <a:t>10</a:t>
            </a:r>
            <a:endParaRPr lang="en-US" sz="2400">
              <a:solidFill>
                <a:srgbClr val="009999"/>
              </a:solidFill>
            </a:endParaRPr>
          </a:p>
        </p:txBody>
      </p:sp>
      <p:sp>
        <p:nvSpPr>
          <p:cNvPr id="264215" name="Line 26"/>
          <p:cNvSpPr>
            <a:spLocks noChangeShapeType="1"/>
          </p:cNvSpPr>
          <p:nvPr/>
        </p:nvSpPr>
        <p:spPr bwMode="auto">
          <a:xfrm>
            <a:off x="6609773" y="4115361"/>
            <a:ext cx="152977" cy="151279"/>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lIns="91344" tIns="45672" rIns="91344" bIns="45672" anchor="ctr"/>
          <a:lstStyle/>
          <a:p>
            <a:endParaRPr lang="en-US"/>
          </a:p>
        </p:txBody>
      </p:sp>
      <p:sp>
        <p:nvSpPr>
          <p:cNvPr id="264216" name="Line 27"/>
          <p:cNvSpPr>
            <a:spLocks noChangeShapeType="1"/>
          </p:cNvSpPr>
          <p:nvPr/>
        </p:nvSpPr>
        <p:spPr bwMode="auto">
          <a:xfrm flipH="1">
            <a:off x="6609773" y="4266640"/>
            <a:ext cx="152977" cy="152681"/>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lIns="91344" tIns="45672" rIns="91344" bIns="45672" anchor="ctr"/>
          <a:lstStyle/>
          <a:p>
            <a:endParaRPr lang="en-US"/>
          </a:p>
        </p:txBody>
      </p:sp>
      <p:sp>
        <p:nvSpPr>
          <p:cNvPr id="264217" name="Line 28"/>
          <p:cNvSpPr>
            <a:spLocks noChangeShapeType="1"/>
          </p:cNvSpPr>
          <p:nvPr/>
        </p:nvSpPr>
        <p:spPr bwMode="auto">
          <a:xfrm>
            <a:off x="6762750" y="4266640"/>
            <a:ext cx="228023"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lIns="91344" tIns="45672" rIns="91344" bIns="45672" anchor="ctr"/>
          <a:lstStyle/>
          <a:p>
            <a:endParaRPr lang="en-US"/>
          </a:p>
        </p:txBody>
      </p:sp>
      <p:sp>
        <p:nvSpPr>
          <p:cNvPr id="264218" name="Line 29"/>
          <p:cNvSpPr>
            <a:spLocks noChangeShapeType="1"/>
          </p:cNvSpPr>
          <p:nvPr/>
        </p:nvSpPr>
        <p:spPr bwMode="auto">
          <a:xfrm>
            <a:off x="6990773" y="4266640"/>
            <a:ext cx="152977" cy="152681"/>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lIns="91344" tIns="45672" rIns="91344" bIns="45672" anchor="ctr"/>
          <a:lstStyle/>
          <a:p>
            <a:endParaRPr lang="en-US"/>
          </a:p>
        </p:txBody>
      </p:sp>
      <p:sp>
        <p:nvSpPr>
          <p:cNvPr id="264219" name="Line 30"/>
          <p:cNvSpPr>
            <a:spLocks noChangeShapeType="1"/>
          </p:cNvSpPr>
          <p:nvPr/>
        </p:nvSpPr>
        <p:spPr bwMode="auto">
          <a:xfrm flipV="1">
            <a:off x="6990773" y="4115361"/>
            <a:ext cx="152977" cy="151279"/>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lIns="91344" tIns="45672" rIns="91344" bIns="45672" anchor="ctr"/>
          <a:lstStyle/>
          <a:p>
            <a:endParaRPr lang="en-US"/>
          </a:p>
        </p:txBody>
      </p:sp>
      <p:sp>
        <p:nvSpPr>
          <p:cNvPr id="264220" name="Text Box 31"/>
          <p:cNvSpPr txBox="1">
            <a:spLocks noChangeArrowheads="1"/>
          </p:cNvSpPr>
          <p:nvPr/>
        </p:nvSpPr>
        <p:spPr bwMode="auto">
          <a:xfrm>
            <a:off x="6381751" y="3912254"/>
            <a:ext cx="312850" cy="369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44" tIns="45672" rIns="91344" bIns="45672">
            <a:spAutoFit/>
          </a:bodyPr>
          <a:lstStyle>
            <a:lvl1pPr eaLnBrk="0" hangingPunct="0">
              <a:defRPr sz="2500">
                <a:solidFill>
                  <a:schemeClr val="tx1"/>
                </a:solidFill>
                <a:latin typeface="Arial" charset="0"/>
                <a:ea typeface="ＭＳ Ｐゴシック" charset="0"/>
                <a:cs typeface="ＭＳ Ｐゴシック" charset="0"/>
              </a:defRPr>
            </a:lvl1pPr>
            <a:lvl2pPr marL="37931725" indent="-37474525" eaLnBrk="0" hangingPunct="0">
              <a:defRPr sz="2500">
                <a:solidFill>
                  <a:schemeClr val="tx1"/>
                </a:solidFill>
                <a:latin typeface="Arial" charset="0"/>
                <a:ea typeface="ＭＳ Ｐゴシック" charset="0"/>
              </a:defRPr>
            </a:lvl2pPr>
            <a:lvl3pPr eaLnBrk="0" hangingPunct="0">
              <a:defRPr sz="2500">
                <a:solidFill>
                  <a:schemeClr val="tx1"/>
                </a:solidFill>
                <a:latin typeface="Arial" charset="0"/>
                <a:ea typeface="ＭＳ Ｐゴシック" charset="0"/>
              </a:defRPr>
            </a:lvl3pPr>
            <a:lvl4pPr eaLnBrk="0" hangingPunct="0">
              <a:defRPr sz="2500">
                <a:solidFill>
                  <a:schemeClr val="tx1"/>
                </a:solidFill>
                <a:latin typeface="Arial" charset="0"/>
                <a:ea typeface="ＭＳ Ｐゴシック" charset="0"/>
              </a:defRPr>
            </a:lvl4pPr>
            <a:lvl5pPr eaLnBrk="0" hangingPunct="0">
              <a:defRPr sz="2500">
                <a:solidFill>
                  <a:schemeClr val="tx1"/>
                </a:solidFill>
                <a:latin typeface="Arial" charset="0"/>
                <a:ea typeface="ＭＳ Ｐゴシック" charset="0"/>
              </a:defRPr>
            </a:lvl5pPr>
            <a:lvl6pPr marL="457200" eaLnBrk="0" fontAlgn="base" hangingPunct="0">
              <a:spcBef>
                <a:spcPct val="0"/>
              </a:spcBef>
              <a:spcAft>
                <a:spcPct val="0"/>
              </a:spcAft>
              <a:defRPr sz="2500">
                <a:solidFill>
                  <a:schemeClr val="tx1"/>
                </a:solidFill>
                <a:latin typeface="Arial" charset="0"/>
                <a:ea typeface="ＭＳ Ｐゴシック" charset="0"/>
              </a:defRPr>
            </a:lvl6pPr>
            <a:lvl7pPr marL="914400" eaLnBrk="0" fontAlgn="base" hangingPunct="0">
              <a:spcBef>
                <a:spcPct val="0"/>
              </a:spcBef>
              <a:spcAft>
                <a:spcPct val="0"/>
              </a:spcAft>
              <a:defRPr sz="2500">
                <a:solidFill>
                  <a:schemeClr val="tx1"/>
                </a:solidFill>
                <a:latin typeface="Arial" charset="0"/>
                <a:ea typeface="ＭＳ Ｐゴシック" charset="0"/>
              </a:defRPr>
            </a:lvl7pPr>
            <a:lvl8pPr marL="1371600" eaLnBrk="0" fontAlgn="base" hangingPunct="0">
              <a:spcBef>
                <a:spcPct val="0"/>
              </a:spcBef>
              <a:spcAft>
                <a:spcPct val="0"/>
              </a:spcAft>
              <a:defRPr sz="2500">
                <a:solidFill>
                  <a:schemeClr val="tx1"/>
                </a:solidFill>
                <a:latin typeface="Arial" charset="0"/>
                <a:ea typeface="ＭＳ Ｐゴシック" charset="0"/>
              </a:defRPr>
            </a:lvl8pPr>
            <a:lvl9pPr marL="1828800" eaLnBrk="0" fontAlgn="base" hangingPunct="0">
              <a:spcBef>
                <a:spcPct val="0"/>
              </a:spcBef>
              <a:spcAft>
                <a:spcPct val="0"/>
              </a:spcAft>
              <a:defRPr sz="2500">
                <a:solidFill>
                  <a:schemeClr val="tx1"/>
                </a:solidFill>
                <a:latin typeface="Arial" charset="0"/>
                <a:ea typeface="ＭＳ Ｐゴシック" charset="0"/>
              </a:defRPr>
            </a:lvl9pPr>
          </a:lstStyle>
          <a:p>
            <a:r>
              <a:rPr lang="en-US" sz="1800">
                <a:solidFill>
                  <a:srgbClr val="000000"/>
                </a:solidFill>
              </a:rPr>
              <a:t>1</a:t>
            </a:r>
            <a:endParaRPr lang="en-US" sz="2400">
              <a:solidFill>
                <a:srgbClr val="000000"/>
              </a:solidFill>
            </a:endParaRPr>
          </a:p>
        </p:txBody>
      </p:sp>
      <p:sp>
        <p:nvSpPr>
          <p:cNvPr id="264221" name="Text Box 32"/>
          <p:cNvSpPr txBox="1">
            <a:spLocks noChangeArrowheads="1"/>
          </p:cNvSpPr>
          <p:nvPr/>
        </p:nvSpPr>
        <p:spPr bwMode="auto">
          <a:xfrm>
            <a:off x="6248977" y="4224618"/>
            <a:ext cx="441228" cy="369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44" tIns="45672" rIns="91344" bIns="45672">
            <a:spAutoFit/>
          </a:bodyPr>
          <a:lstStyle>
            <a:lvl1pPr eaLnBrk="0" hangingPunct="0">
              <a:defRPr sz="2500">
                <a:solidFill>
                  <a:schemeClr val="tx1"/>
                </a:solidFill>
                <a:latin typeface="Arial" charset="0"/>
                <a:ea typeface="ＭＳ Ｐゴシック" charset="0"/>
                <a:cs typeface="ＭＳ Ｐゴシック" charset="0"/>
              </a:defRPr>
            </a:lvl1pPr>
            <a:lvl2pPr marL="37931725" indent="-37474525" eaLnBrk="0" hangingPunct="0">
              <a:defRPr sz="2500">
                <a:solidFill>
                  <a:schemeClr val="tx1"/>
                </a:solidFill>
                <a:latin typeface="Arial" charset="0"/>
                <a:ea typeface="ＭＳ Ｐゴシック" charset="0"/>
              </a:defRPr>
            </a:lvl2pPr>
            <a:lvl3pPr eaLnBrk="0" hangingPunct="0">
              <a:defRPr sz="2500">
                <a:solidFill>
                  <a:schemeClr val="tx1"/>
                </a:solidFill>
                <a:latin typeface="Arial" charset="0"/>
                <a:ea typeface="ＭＳ Ｐゴシック" charset="0"/>
              </a:defRPr>
            </a:lvl3pPr>
            <a:lvl4pPr eaLnBrk="0" hangingPunct="0">
              <a:defRPr sz="2500">
                <a:solidFill>
                  <a:schemeClr val="tx1"/>
                </a:solidFill>
                <a:latin typeface="Arial" charset="0"/>
                <a:ea typeface="ＭＳ Ｐゴシック" charset="0"/>
              </a:defRPr>
            </a:lvl4pPr>
            <a:lvl5pPr eaLnBrk="0" hangingPunct="0">
              <a:defRPr sz="2500">
                <a:solidFill>
                  <a:schemeClr val="tx1"/>
                </a:solidFill>
                <a:latin typeface="Arial" charset="0"/>
                <a:ea typeface="ＭＳ Ｐゴシック" charset="0"/>
              </a:defRPr>
            </a:lvl5pPr>
            <a:lvl6pPr marL="457200" eaLnBrk="0" fontAlgn="base" hangingPunct="0">
              <a:spcBef>
                <a:spcPct val="0"/>
              </a:spcBef>
              <a:spcAft>
                <a:spcPct val="0"/>
              </a:spcAft>
              <a:defRPr sz="2500">
                <a:solidFill>
                  <a:schemeClr val="tx1"/>
                </a:solidFill>
                <a:latin typeface="Arial" charset="0"/>
                <a:ea typeface="ＭＳ Ｐゴシック" charset="0"/>
              </a:defRPr>
            </a:lvl6pPr>
            <a:lvl7pPr marL="914400" eaLnBrk="0" fontAlgn="base" hangingPunct="0">
              <a:spcBef>
                <a:spcPct val="0"/>
              </a:spcBef>
              <a:spcAft>
                <a:spcPct val="0"/>
              </a:spcAft>
              <a:defRPr sz="2500">
                <a:solidFill>
                  <a:schemeClr val="tx1"/>
                </a:solidFill>
                <a:latin typeface="Arial" charset="0"/>
                <a:ea typeface="ＭＳ Ｐゴシック" charset="0"/>
              </a:defRPr>
            </a:lvl7pPr>
            <a:lvl8pPr marL="1371600" eaLnBrk="0" fontAlgn="base" hangingPunct="0">
              <a:spcBef>
                <a:spcPct val="0"/>
              </a:spcBef>
              <a:spcAft>
                <a:spcPct val="0"/>
              </a:spcAft>
              <a:defRPr sz="2500">
                <a:solidFill>
                  <a:schemeClr val="tx1"/>
                </a:solidFill>
                <a:latin typeface="Arial" charset="0"/>
                <a:ea typeface="ＭＳ Ｐゴシック" charset="0"/>
              </a:defRPr>
            </a:lvl8pPr>
            <a:lvl9pPr marL="1828800" eaLnBrk="0" fontAlgn="base" hangingPunct="0">
              <a:spcBef>
                <a:spcPct val="0"/>
              </a:spcBef>
              <a:spcAft>
                <a:spcPct val="0"/>
              </a:spcAft>
              <a:defRPr sz="2500">
                <a:solidFill>
                  <a:schemeClr val="tx1"/>
                </a:solidFill>
                <a:latin typeface="Arial" charset="0"/>
                <a:ea typeface="ＭＳ Ｐゴシック" charset="0"/>
              </a:defRPr>
            </a:lvl9pPr>
          </a:lstStyle>
          <a:p>
            <a:r>
              <a:rPr lang="en-US" sz="1800">
                <a:solidFill>
                  <a:srgbClr val="000000"/>
                </a:solidFill>
              </a:rPr>
              <a:t>10</a:t>
            </a:r>
            <a:endParaRPr lang="en-US" sz="2400">
              <a:solidFill>
                <a:srgbClr val="000000"/>
              </a:solidFill>
            </a:endParaRPr>
          </a:p>
        </p:txBody>
      </p:sp>
      <p:sp>
        <p:nvSpPr>
          <p:cNvPr id="264222" name="Text Box 33"/>
          <p:cNvSpPr txBox="1">
            <a:spLocks noChangeArrowheads="1"/>
          </p:cNvSpPr>
          <p:nvPr/>
        </p:nvSpPr>
        <p:spPr bwMode="auto">
          <a:xfrm>
            <a:off x="7067262" y="3905250"/>
            <a:ext cx="312850" cy="369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44" tIns="45672" rIns="91344" bIns="45672">
            <a:spAutoFit/>
          </a:bodyPr>
          <a:lstStyle>
            <a:lvl1pPr eaLnBrk="0" hangingPunct="0">
              <a:defRPr sz="2500">
                <a:solidFill>
                  <a:schemeClr val="tx1"/>
                </a:solidFill>
                <a:latin typeface="Arial" charset="0"/>
                <a:ea typeface="ＭＳ Ｐゴシック" charset="0"/>
                <a:cs typeface="ＭＳ Ｐゴシック" charset="0"/>
              </a:defRPr>
            </a:lvl1pPr>
            <a:lvl2pPr marL="37931725" indent="-37474525" eaLnBrk="0" hangingPunct="0">
              <a:defRPr sz="2500">
                <a:solidFill>
                  <a:schemeClr val="tx1"/>
                </a:solidFill>
                <a:latin typeface="Arial" charset="0"/>
                <a:ea typeface="ＭＳ Ｐゴシック" charset="0"/>
              </a:defRPr>
            </a:lvl2pPr>
            <a:lvl3pPr eaLnBrk="0" hangingPunct="0">
              <a:defRPr sz="2500">
                <a:solidFill>
                  <a:schemeClr val="tx1"/>
                </a:solidFill>
                <a:latin typeface="Arial" charset="0"/>
                <a:ea typeface="ＭＳ Ｐゴシック" charset="0"/>
              </a:defRPr>
            </a:lvl3pPr>
            <a:lvl4pPr eaLnBrk="0" hangingPunct="0">
              <a:defRPr sz="2500">
                <a:solidFill>
                  <a:schemeClr val="tx1"/>
                </a:solidFill>
                <a:latin typeface="Arial" charset="0"/>
                <a:ea typeface="ＭＳ Ｐゴシック" charset="0"/>
              </a:defRPr>
            </a:lvl4pPr>
            <a:lvl5pPr eaLnBrk="0" hangingPunct="0">
              <a:defRPr sz="2500">
                <a:solidFill>
                  <a:schemeClr val="tx1"/>
                </a:solidFill>
                <a:latin typeface="Arial" charset="0"/>
                <a:ea typeface="ＭＳ Ｐゴシック" charset="0"/>
              </a:defRPr>
            </a:lvl5pPr>
            <a:lvl6pPr marL="457200" eaLnBrk="0" fontAlgn="base" hangingPunct="0">
              <a:spcBef>
                <a:spcPct val="0"/>
              </a:spcBef>
              <a:spcAft>
                <a:spcPct val="0"/>
              </a:spcAft>
              <a:defRPr sz="2500">
                <a:solidFill>
                  <a:schemeClr val="tx1"/>
                </a:solidFill>
                <a:latin typeface="Arial" charset="0"/>
                <a:ea typeface="ＭＳ Ｐゴシック" charset="0"/>
              </a:defRPr>
            </a:lvl6pPr>
            <a:lvl7pPr marL="914400" eaLnBrk="0" fontAlgn="base" hangingPunct="0">
              <a:spcBef>
                <a:spcPct val="0"/>
              </a:spcBef>
              <a:spcAft>
                <a:spcPct val="0"/>
              </a:spcAft>
              <a:defRPr sz="2500">
                <a:solidFill>
                  <a:schemeClr val="tx1"/>
                </a:solidFill>
                <a:latin typeface="Arial" charset="0"/>
                <a:ea typeface="ＭＳ Ｐゴシック" charset="0"/>
              </a:defRPr>
            </a:lvl7pPr>
            <a:lvl8pPr marL="1371600" eaLnBrk="0" fontAlgn="base" hangingPunct="0">
              <a:spcBef>
                <a:spcPct val="0"/>
              </a:spcBef>
              <a:spcAft>
                <a:spcPct val="0"/>
              </a:spcAft>
              <a:defRPr sz="2500">
                <a:solidFill>
                  <a:schemeClr val="tx1"/>
                </a:solidFill>
                <a:latin typeface="Arial" charset="0"/>
                <a:ea typeface="ＭＳ Ｐゴシック" charset="0"/>
              </a:defRPr>
            </a:lvl8pPr>
            <a:lvl9pPr marL="1828800" eaLnBrk="0" fontAlgn="base" hangingPunct="0">
              <a:spcBef>
                <a:spcPct val="0"/>
              </a:spcBef>
              <a:spcAft>
                <a:spcPct val="0"/>
              </a:spcAft>
              <a:defRPr sz="2500">
                <a:solidFill>
                  <a:schemeClr val="tx1"/>
                </a:solidFill>
                <a:latin typeface="Arial" charset="0"/>
                <a:ea typeface="ＭＳ Ｐゴシック" charset="0"/>
              </a:defRPr>
            </a:lvl9pPr>
          </a:lstStyle>
          <a:p>
            <a:r>
              <a:rPr lang="en-US" sz="1800">
                <a:solidFill>
                  <a:srgbClr val="000000"/>
                </a:solidFill>
              </a:rPr>
              <a:t>9</a:t>
            </a:r>
            <a:endParaRPr lang="en-US" sz="2400">
              <a:solidFill>
                <a:srgbClr val="000000"/>
              </a:solidFill>
            </a:endParaRPr>
          </a:p>
        </p:txBody>
      </p:sp>
      <p:sp>
        <p:nvSpPr>
          <p:cNvPr id="264223" name="Text Box 34"/>
          <p:cNvSpPr txBox="1">
            <a:spLocks noChangeArrowheads="1"/>
          </p:cNvSpPr>
          <p:nvPr/>
        </p:nvSpPr>
        <p:spPr bwMode="auto">
          <a:xfrm>
            <a:off x="7067262" y="4266640"/>
            <a:ext cx="312850" cy="369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44" tIns="45672" rIns="91344" bIns="45672">
            <a:spAutoFit/>
          </a:bodyPr>
          <a:lstStyle>
            <a:lvl1pPr eaLnBrk="0" hangingPunct="0">
              <a:defRPr sz="2500">
                <a:solidFill>
                  <a:schemeClr val="tx1"/>
                </a:solidFill>
                <a:latin typeface="Arial" charset="0"/>
                <a:ea typeface="ＭＳ Ｐゴシック" charset="0"/>
                <a:cs typeface="ＭＳ Ｐゴシック" charset="0"/>
              </a:defRPr>
            </a:lvl1pPr>
            <a:lvl2pPr marL="37931725" indent="-37474525" eaLnBrk="0" hangingPunct="0">
              <a:defRPr sz="2500">
                <a:solidFill>
                  <a:schemeClr val="tx1"/>
                </a:solidFill>
                <a:latin typeface="Arial" charset="0"/>
                <a:ea typeface="ＭＳ Ｐゴシック" charset="0"/>
              </a:defRPr>
            </a:lvl2pPr>
            <a:lvl3pPr eaLnBrk="0" hangingPunct="0">
              <a:defRPr sz="2500">
                <a:solidFill>
                  <a:schemeClr val="tx1"/>
                </a:solidFill>
                <a:latin typeface="Arial" charset="0"/>
                <a:ea typeface="ＭＳ Ｐゴシック" charset="0"/>
              </a:defRPr>
            </a:lvl3pPr>
            <a:lvl4pPr eaLnBrk="0" hangingPunct="0">
              <a:defRPr sz="2500">
                <a:solidFill>
                  <a:schemeClr val="tx1"/>
                </a:solidFill>
                <a:latin typeface="Arial" charset="0"/>
                <a:ea typeface="ＭＳ Ｐゴシック" charset="0"/>
              </a:defRPr>
            </a:lvl4pPr>
            <a:lvl5pPr eaLnBrk="0" hangingPunct="0">
              <a:defRPr sz="2500">
                <a:solidFill>
                  <a:schemeClr val="tx1"/>
                </a:solidFill>
                <a:latin typeface="Arial" charset="0"/>
                <a:ea typeface="ＭＳ Ｐゴシック" charset="0"/>
              </a:defRPr>
            </a:lvl5pPr>
            <a:lvl6pPr marL="457200" eaLnBrk="0" fontAlgn="base" hangingPunct="0">
              <a:spcBef>
                <a:spcPct val="0"/>
              </a:spcBef>
              <a:spcAft>
                <a:spcPct val="0"/>
              </a:spcAft>
              <a:defRPr sz="2500">
                <a:solidFill>
                  <a:schemeClr val="tx1"/>
                </a:solidFill>
                <a:latin typeface="Arial" charset="0"/>
                <a:ea typeface="ＭＳ Ｐゴシック" charset="0"/>
              </a:defRPr>
            </a:lvl6pPr>
            <a:lvl7pPr marL="914400" eaLnBrk="0" fontAlgn="base" hangingPunct="0">
              <a:spcBef>
                <a:spcPct val="0"/>
              </a:spcBef>
              <a:spcAft>
                <a:spcPct val="0"/>
              </a:spcAft>
              <a:defRPr sz="2500">
                <a:solidFill>
                  <a:schemeClr val="tx1"/>
                </a:solidFill>
                <a:latin typeface="Arial" charset="0"/>
                <a:ea typeface="ＭＳ Ｐゴシック" charset="0"/>
              </a:defRPr>
            </a:lvl7pPr>
            <a:lvl8pPr marL="1371600" eaLnBrk="0" fontAlgn="base" hangingPunct="0">
              <a:spcBef>
                <a:spcPct val="0"/>
              </a:spcBef>
              <a:spcAft>
                <a:spcPct val="0"/>
              </a:spcAft>
              <a:defRPr sz="2500">
                <a:solidFill>
                  <a:schemeClr val="tx1"/>
                </a:solidFill>
                <a:latin typeface="Arial" charset="0"/>
                <a:ea typeface="ＭＳ Ｐゴシック" charset="0"/>
              </a:defRPr>
            </a:lvl8pPr>
            <a:lvl9pPr marL="1828800" eaLnBrk="0" fontAlgn="base" hangingPunct="0">
              <a:spcBef>
                <a:spcPct val="0"/>
              </a:spcBef>
              <a:spcAft>
                <a:spcPct val="0"/>
              </a:spcAft>
              <a:defRPr sz="2500">
                <a:solidFill>
                  <a:schemeClr val="tx1"/>
                </a:solidFill>
                <a:latin typeface="Arial" charset="0"/>
                <a:ea typeface="ＭＳ Ｐゴシック" charset="0"/>
              </a:defRPr>
            </a:lvl9pPr>
          </a:lstStyle>
          <a:p>
            <a:r>
              <a:rPr lang="en-US" sz="1800">
                <a:solidFill>
                  <a:srgbClr val="000000"/>
                </a:solidFill>
              </a:rPr>
              <a:t>4</a:t>
            </a:r>
            <a:endParaRPr lang="en-US" sz="2400">
              <a:solidFill>
                <a:srgbClr val="000000"/>
              </a:solidFill>
            </a:endParaRPr>
          </a:p>
        </p:txBody>
      </p:sp>
      <p:sp>
        <p:nvSpPr>
          <p:cNvPr id="264224" name="Text Box 35"/>
          <p:cNvSpPr txBox="1">
            <a:spLocks noChangeArrowheads="1"/>
          </p:cNvSpPr>
          <p:nvPr/>
        </p:nvSpPr>
        <p:spPr bwMode="auto">
          <a:xfrm>
            <a:off x="7791739" y="3912254"/>
            <a:ext cx="312850" cy="369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44" tIns="45672" rIns="91344" bIns="45672">
            <a:spAutoFit/>
          </a:bodyPr>
          <a:lstStyle>
            <a:lvl1pPr eaLnBrk="0" hangingPunct="0">
              <a:defRPr sz="2500">
                <a:solidFill>
                  <a:schemeClr val="tx1"/>
                </a:solidFill>
                <a:latin typeface="Arial" charset="0"/>
                <a:ea typeface="ＭＳ Ｐゴシック" charset="0"/>
                <a:cs typeface="ＭＳ Ｐゴシック" charset="0"/>
              </a:defRPr>
            </a:lvl1pPr>
            <a:lvl2pPr marL="37931725" indent="-37474525" eaLnBrk="0" hangingPunct="0">
              <a:defRPr sz="2500">
                <a:solidFill>
                  <a:schemeClr val="tx1"/>
                </a:solidFill>
                <a:latin typeface="Arial" charset="0"/>
                <a:ea typeface="ＭＳ Ｐゴシック" charset="0"/>
              </a:defRPr>
            </a:lvl2pPr>
            <a:lvl3pPr eaLnBrk="0" hangingPunct="0">
              <a:defRPr sz="2500">
                <a:solidFill>
                  <a:schemeClr val="tx1"/>
                </a:solidFill>
                <a:latin typeface="Arial" charset="0"/>
                <a:ea typeface="ＭＳ Ｐゴシック" charset="0"/>
              </a:defRPr>
            </a:lvl3pPr>
            <a:lvl4pPr eaLnBrk="0" hangingPunct="0">
              <a:defRPr sz="2500">
                <a:solidFill>
                  <a:schemeClr val="tx1"/>
                </a:solidFill>
                <a:latin typeface="Arial" charset="0"/>
                <a:ea typeface="ＭＳ Ｐゴシック" charset="0"/>
              </a:defRPr>
            </a:lvl4pPr>
            <a:lvl5pPr eaLnBrk="0" hangingPunct="0">
              <a:defRPr sz="2500">
                <a:solidFill>
                  <a:schemeClr val="tx1"/>
                </a:solidFill>
                <a:latin typeface="Arial" charset="0"/>
                <a:ea typeface="ＭＳ Ｐゴシック" charset="0"/>
              </a:defRPr>
            </a:lvl5pPr>
            <a:lvl6pPr marL="457200" eaLnBrk="0" fontAlgn="base" hangingPunct="0">
              <a:spcBef>
                <a:spcPct val="0"/>
              </a:spcBef>
              <a:spcAft>
                <a:spcPct val="0"/>
              </a:spcAft>
              <a:defRPr sz="2500">
                <a:solidFill>
                  <a:schemeClr val="tx1"/>
                </a:solidFill>
                <a:latin typeface="Arial" charset="0"/>
                <a:ea typeface="ＭＳ Ｐゴシック" charset="0"/>
              </a:defRPr>
            </a:lvl6pPr>
            <a:lvl7pPr marL="914400" eaLnBrk="0" fontAlgn="base" hangingPunct="0">
              <a:spcBef>
                <a:spcPct val="0"/>
              </a:spcBef>
              <a:spcAft>
                <a:spcPct val="0"/>
              </a:spcAft>
              <a:defRPr sz="2500">
                <a:solidFill>
                  <a:schemeClr val="tx1"/>
                </a:solidFill>
                <a:latin typeface="Arial" charset="0"/>
                <a:ea typeface="ＭＳ Ｐゴシック" charset="0"/>
              </a:defRPr>
            </a:lvl7pPr>
            <a:lvl8pPr marL="1371600" eaLnBrk="0" fontAlgn="base" hangingPunct="0">
              <a:spcBef>
                <a:spcPct val="0"/>
              </a:spcBef>
              <a:spcAft>
                <a:spcPct val="0"/>
              </a:spcAft>
              <a:defRPr sz="2500">
                <a:solidFill>
                  <a:schemeClr val="tx1"/>
                </a:solidFill>
                <a:latin typeface="Arial" charset="0"/>
                <a:ea typeface="ＭＳ Ｐゴシック" charset="0"/>
              </a:defRPr>
            </a:lvl8pPr>
            <a:lvl9pPr marL="1828800" eaLnBrk="0" fontAlgn="base" hangingPunct="0">
              <a:spcBef>
                <a:spcPct val="0"/>
              </a:spcBef>
              <a:spcAft>
                <a:spcPct val="0"/>
              </a:spcAft>
              <a:defRPr sz="2500">
                <a:solidFill>
                  <a:schemeClr val="tx1"/>
                </a:solidFill>
                <a:latin typeface="Arial" charset="0"/>
                <a:ea typeface="ＭＳ Ｐゴシック" charset="0"/>
              </a:defRPr>
            </a:lvl9pPr>
          </a:lstStyle>
          <a:p>
            <a:r>
              <a:rPr lang="en-US" sz="1800">
                <a:solidFill>
                  <a:srgbClr val="000000"/>
                </a:solidFill>
              </a:rPr>
              <a:t>1</a:t>
            </a:r>
            <a:endParaRPr lang="en-US" sz="2400">
              <a:solidFill>
                <a:srgbClr val="000000"/>
              </a:solidFill>
            </a:endParaRPr>
          </a:p>
        </p:txBody>
      </p:sp>
      <p:sp>
        <p:nvSpPr>
          <p:cNvPr id="264225" name="Text Box 36"/>
          <p:cNvSpPr txBox="1">
            <a:spLocks noChangeArrowheads="1"/>
          </p:cNvSpPr>
          <p:nvPr/>
        </p:nvSpPr>
        <p:spPr bwMode="auto">
          <a:xfrm>
            <a:off x="7784523" y="4248431"/>
            <a:ext cx="312850" cy="369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44" tIns="45672" rIns="91344" bIns="45672">
            <a:spAutoFit/>
          </a:bodyPr>
          <a:lstStyle>
            <a:lvl1pPr eaLnBrk="0" hangingPunct="0">
              <a:defRPr sz="2500">
                <a:solidFill>
                  <a:schemeClr val="tx1"/>
                </a:solidFill>
                <a:latin typeface="Arial" charset="0"/>
                <a:ea typeface="ＭＳ Ｐゴシック" charset="0"/>
                <a:cs typeface="ＭＳ Ｐゴシック" charset="0"/>
              </a:defRPr>
            </a:lvl1pPr>
            <a:lvl2pPr marL="37931725" indent="-37474525" eaLnBrk="0" hangingPunct="0">
              <a:defRPr sz="2500">
                <a:solidFill>
                  <a:schemeClr val="tx1"/>
                </a:solidFill>
                <a:latin typeface="Arial" charset="0"/>
                <a:ea typeface="ＭＳ Ｐゴシック" charset="0"/>
              </a:defRPr>
            </a:lvl2pPr>
            <a:lvl3pPr eaLnBrk="0" hangingPunct="0">
              <a:defRPr sz="2500">
                <a:solidFill>
                  <a:schemeClr val="tx1"/>
                </a:solidFill>
                <a:latin typeface="Arial" charset="0"/>
                <a:ea typeface="ＭＳ Ｐゴシック" charset="0"/>
              </a:defRPr>
            </a:lvl3pPr>
            <a:lvl4pPr eaLnBrk="0" hangingPunct="0">
              <a:defRPr sz="2500">
                <a:solidFill>
                  <a:schemeClr val="tx1"/>
                </a:solidFill>
                <a:latin typeface="Arial" charset="0"/>
                <a:ea typeface="ＭＳ Ｐゴシック" charset="0"/>
              </a:defRPr>
            </a:lvl4pPr>
            <a:lvl5pPr eaLnBrk="0" hangingPunct="0">
              <a:defRPr sz="2500">
                <a:solidFill>
                  <a:schemeClr val="tx1"/>
                </a:solidFill>
                <a:latin typeface="Arial" charset="0"/>
                <a:ea typeface="ＭＳ Ｐゴシック" charset="0"/>
              </a:defRPr>
            </a:lvl5pPr>
            <a:lvl6pPr marL="457200" eaLnBrk="0" fontAlgn="base" hangingPunct="0">
              <a:spcBef>
                <a:spcPct val="0"/>
              </a:spcBef>
              <a:spcAft>
                <a:spcPct val="0"/>
              </a:spcAft>
              <a:defRPr sz="2500">
                <a:solidFill>
                  <a:schemeClr val="tx1"/>
                </a:solidFill>
                <a:latin typeface="Arial" charset="0"/>
                <a:ea typeface="ＭＳ Ｐゴシック" charset="0"/>
              </a:defRPr>
            </a:lvl6pPr>
            <a:lvl7pPr marL="914400" eaLnBrk="0" fontAlgn="base" hangingPunct="0">
              <a:spcBef>
                <a:spcPct val="0"/>
              </a:spcBef>
              <a:spcAft>
                <a:spcPct val="0"/>
              </a:spcAft>
              <a:defRPr sz="2500">
                <a:solidFill>
                  <a:schemeClr val="tx1"/>
                </a:solidFill>
                <a:latin typeface="Arial" charset="0"/>
                <a:ea typeface="ＭＳ Ｐゴシック" charset="0"/>
              </a:defRPr>
            </a:lvl7pPr>
            <a:lvl8pPr marL="1371600" eaLnBrk="0" fontAlgn="base" hangingPunct="0">
              <a:spcBef>
                <a:spcPct val="0"/>
              </a:spcBef>
              <a:spcAft>
                <a:spcPct val="0"/>
              </a:spcAft>
              <a:defRPr sz="2500">
                <a:solidFill>
                  <a:schemeClr val="tx1"/>
                </a:solidFill>
                <a:latin typeface="Arial" charset="0"/>
                <a:ea typeface="ＭＳ Ｐゴシック" charset="0"/>
              </a:defRPr>
            </a:lvl8pPr>
            <a:lvl9pPr marL="1828800" eaLnBrk="0" fontAlgn="base" hangingPunct="0">
              <a:spcBef>
                <a:spcPct val="0"/>
              </a:spcBef>
              <a:spcAft>
                <a:spcPct val="0"/>
              </a:spcAft>
              <a:defRPr sz="2500">
                <a:solidFill>
                  <a:schemeClr val="tx1"/>
                </a:solidFill>
                <a:latin typeface="Arial" charset="0"/>
                <a:ea typeface="ＭＳ Ｐゴシック" charset="0"/>
              </a:defRPr>
            </a:lvl9pPr>
          </a:lstStyle>
          <a:p>
            <a:r>
              <a:rPr lang="en-US" sz="1800">
                <a:solidFill>
                  <a:srgbClr val="000000"/>
                </a:solidFill>
              </a:rPr>
              <a:t>9</a:t>
            </a:r>
            <a:endParaRPr lang="en-US" sz="2400">
              <a:solidFill>
                <a:srgbClr val="000000"/>
              </a:solidFill>
            </a:endParaRPr>
          </a:p>
        </p:txBody>
      </p:sp>
      <p:sp>
        <p:nvSpPr>
          <p:cNvPr id="264226" name="Text Box 37"/>
          <p:cNvSpPr txBox="1">
            <a:spLocks noChangeArrowheads="1"/>
          </p:cNvSpPr>
          <p:nvPr/>
        </p:nvSpPr>
        <p:spPr bwMode="auto">
          <a:xfrm>
            <a:off x="8477250" y="3905250"/>
            <a:ext cx="441228" cy="369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44" tIns="45672" rIns="91344" bIns="45672">
            <a:spAutoFit/>
          </a:bodyPr>
          <a:lstStyle>
            <a:lvl1pPr eaLnBrk="0" hangingPunct="0">
              <a:defRPr sz="2500">
                <a:solidFill>
                  <a:schemeClr val="tx1"/>
                </a:solidFill>
                <a:latin typeface="Arial" charset="0"/>
                <a:ea typeface="ＭＳ Ｐゴシック" charset="0"/>
                <a:cs typeface="ＭＳ Ｐゴシック" charset="0"/>
              </a:defRPr>
            </a:lvl1pPr>
            <a:lvl2pPr marL="37931725" indent="-37474525" eaLnBrk="0" hangingPunct="0">
              <a:defRPr sz="2500">
                <a:solidFill>
                  <a:schemeClr val="tx1"/>
                </a:solidFill>
                <a:latin typeface="Arial" charset="0"/>
                <a:ea typeface="ＭＳ Ｐゴシック" charset="0"/>
              </a:defRPr>
            </a:lvl2pPr>
            <a:lvl3pPr eaLnBrk="0" hangingPunct="0">
              <a:defRPr sz="2500">
                <a:solidFill>
                  <a:schemeClr val="tx1"/>
                </a:solidFill>
                <a:latin typeface="Arial" charset="0"/>
                <a:ea typeface="ＭＳ Ｐゴシック" charset="0"/>
              </a:defRPr>
            </a:lvl3pPr>
            <a:lvl4pPr eaLnBrk="0" hangingPunct="0">
              <a:defRPr sz="2500">
                <a:solidFill>
                  <a:schemeClr val="tx1"/>
                </a:solidFill>
                <a:latin typeface="Arial" charset="0"/>
                <a:ea typeface="ＭＳ Ｐゴシック" charset="0"/>
              </a:defRPr>
            </a:lvl4pPr>
            <a:lvl5pPr eaLnBrk="0" hangingPunct="0">
              <a:defRPr sz="2500">
                <a:solidFill>
                  <a:schemeClr val="tx1"/>
                </a:solidFill>
                <a:latin typeface="Arial" charset="0"/>
                <a:ea typeface="ＭＳ Ｐゴシック" charset="0"/>
              </a:defRPr>
            </a:lvl5pPr>
            <a:lvl6pPr marL="457200" eaLnBrk="0" fontAlgn="base" hangingPunct="0">
              <a:spcBef>
                <a:spcPct val="0"/>
              </a:spcBef>
              <a:spcAft>
                <a:spcPct val="0"/>
              </a:spcAft>
              <a:defRPr sz="2500">
                <a:solidFill>
                  <a:schemeClr val="tx1"/>
                </a:solidFill>
                <a:latin typeface="Arial" charset="0"/>
                <a:ea typeface="ＭＳ Ｐゴシック" charset="0"/>
              </a:defRPr>
            </a:lvl6pPr>
            <a:lvl7pPr marL="914400" eaLnBrk="0" fontAlgn="base" hangingPunct="0">
              <a:spcBef>
                <a:spcPct val="0"/>
              </a:spcBef>
              <a:spcAft>
                <a:spcPct val="0"/>
              </a:spcAft>
              <a:defRPr sz="2500">
                <a:solidFill>
                  <a:schemeClr val="tx1"/>
                </a:solidFill>
                <a:latin typeface="Arial" charset="0"/>
                <a:ea typeface="ＭＳ Ｐゴシック" charset="0"/>
              </a:defRPr>
            </a:lvl7pPr>
            <a:lvl8pPr marL="1371600" eaLnBrk="0" fontAlgn="base" hangingPunct="0">
              <a:spcBef>
                <a:spcPct val="0"/>
              </a:spcBef>
              <a:spcAft>
                <a:spcPct val="0"/>
              </a:spcAft>
              <a:defRPr sz="2500">
                <a:solidFill>
                  <a:schemeClr val="tx1"/>
                </a:solidFill>
                <a:latin typeface="Arial" charset="0"/>
                <a:ea typeface="ＭＳ Ｐゴシック" charset="0"/>
              </a:defRPr>
            </a:lvl8pPr>
            <a:lvl9pPr marL="1828800" eaLnBrk="0" fontAlgn="base" hangingPunct="0">
              <a:spcBef>
                <a:spcPct val="0"/>
              </a:spcBef>
              <a:spcAft>
                <a:spcPct val="0"/>
              </a:spcAft>
              <a:defRPr sz="2500">
                <a:solidFill>
                  <a:schemeClr val="tx1"/>
                </a:solidFill>
                <a:latin typeface="Arial" charset="0"/>
                <a:ea typeface="ＭＳ Ｐゴシック" charset="0"/>
              </a:defRPr>
            </a:lvl9pPr>
          </a:lstStyle>
          <a:p>
            <a:r>
              <a:rPr lang="en-US" sz="1800">
                <a:solidFill>
                  <a:srgbClr val="000000"/>
                </a:solidFill>
              </a:rPr>
              <a:t>10</a:t>
            </a:r>
            <a:endParaRPr lang="en-US" sz="2400">
              <a:solidFill>
                <a:srgbClr val="000000"/>
              </a:solidFill>
            </a:endParaRPr>
          </a:p>
        </p:txBody>
      </p:sp>
      <p:sp>
        <p:nvSpPr>
          <p:cNvPr id="264227" name="Text Box 38"/>
          <p:cNvSpPr txBox="1">
            <a:spLocks noChangeArrowheads="1"/>
          </p:cNvSpPr>
          <p:nvPr/>
        </p:nvSpPr>
        <p:spPr bwMode="auto">
          <a:xfrm>
            <a:off x="8477251" y="4266640"/>
            <a:ext cx="312850" cy="369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44" tIns="45672" rIns="91344" bIns="45672">
            <a:spAutoFit/>
          </a:bodyPr>
          <a:lstStyle>
            <a:lvl1pPr eaLnBrk="0" hangingPunct="0">
              <a:defRPr sz="2500">
                <a:solidFill>
                  <a:schemeClr val="tx1"/>
                </a:solidFill>
                <a:latin typeface="Arial" charset="0"/>
                <a:ea typeface="ＭＳ Ｐゴシック" charset="0"/>
                <a:cs typeface="ＭＳ Ｐゴシック" charset="0"/>
              </a:defRPr>
            </a:lvl1pPr>
            <a:lvl2pPr marL="37931725" indent="-37474525" eaLnBrk="0" hangingPunct="0">
              <a:defRPr sz="2500">
                <a:solidFill>
                  <a:schemeClr val="tx1"/>
                </a:solidFill>
                <a:latin typeface="Arial" charset="0"/>
                <a:ea typeface="ＭＳ Ｐゴシック" charset="0"/>
              </a:defRPr>
            </a:lvl2pPr>
            <a:lvl3pPr eaLnBrk="0" hangingPunct="0">
              <a:defRPr sz="2500">
                <a:solidFill>
                  <a:schemeClr val="tx1"/>
                </a:solidFill>
                <a:latin typeface="Arial" charset="0"/>
                <a:ea typeface="ＭＳ Ｐゴシック" charset="0"/>
              </a:defRPr>
            </a:lvl3pPr>
            <a:lvl4pPr eaLnBrk="0" hangingPunct="0">
              <a:defRPr sz="2500">
                <a:solidFill>
                  <a:schemeClr val="tx1"/>
                </a:solidFill>
                <a:latin typeface="Arial" charset="0"/>
                <a:ea typeface="ＭＳ Ｐゴシック" charset="0"/>
              </a:defRPr>
            </a:lvl4pPr>
            <a:lvl5pPr eaLnBrk="0" hangingPunct="0">
              <a:defRPr sz="2500">
                <a:solidFill>
                  <a:schemeClr val="tx1"/>
                </a:solidFill>
                <a:latin typeface="Arial" charset="0"/>
                <a:ea typeface="ＭＳ Ｐゴシック" charset="0"/>
              </a:defRPr>
            </a:lvl5pPr>
            <a:lvl6pPr marL="457200" eaLnBrk="0" fontAlgn="base" hangingPunct="0">
              <a:spcBef>
                <a:spcPct val="0"/>
              </a:spcBef>
              <a:spcAft>
                <a:spcPct val="0"/>
              </a:spcAft>
              <a:defRPr sz="2500">
                <a:solidFill>
                  <a:schemeClr val="tx1"/>
                </a:solidFill>
                <a:latin typeface="Arial" charset="0"/>
                <a:ea typeface="ＭＳ Ｐゴシック" charset="0"/>
              </a:defRPr>
            </a:lvl6pPr>
            <a:lvl7pPr marL="914400" eaLnBrk="0" fontAlgn="base" hangingPunct="0">
              <a:spcBef>
                <a:spcPct val="0"/>
              </a:spcBef>
              <a:spcAft>
                <a:spcPct val="0"/>
              </a:spcAft>
              <a:defRPr sz="2500">
                <a:solidFill>
                  <a:schemeClr val="tx1"/>
                </a:solidFill>
                <a:latin typeface="Arial" charset="0"/>
                <a:ea typeface="ＭＳ Ｐゴシック" charset="0"/>
              </a:defRPr>
            </a:lvl7pPr>
            <a:lvl8pPr marL="1371600" eaLnBrk="0" fontAlgn="base" hangingPunct="0">
              <a:spcBef>
                <a:spcPct val="0"/>
              </a:spcBef>
              <a:spcAft>
                <a:spcPct val="0"/>
              </a:spcAft>
              <a:defRPr sz="2500">
                <a:solidFill>
                  <a:schemeClr val="tx1"/>
                </a:solidFill>
                <a:latin typeface="Arial" charset="0"/>
                <a:ea typeface="ＭＳ Ｐゴシック" charset="0"/>
              </a:defRPr>
            </a:lvl8pPr>
            <a:lvl9pPr marL="1828800" eaLnBrk="0" fontAlgn="base" hangingPunct="0">
              <a:spcBef>
                <a:spcPct val="0"/>
              </a:spcBef>
              <a:spcAft>
                <a:spcPct val="0"/>
              </a:spcAft>
              <a:defRPr sz="2500">
                <a:solidFill>
                  <a:schemeClr val="tx1"/>
                </a:solidFill>
                <a:latin typeface="Arial" charset="0"/>
                <a:ea typeface="ＭＳ Ｐゴシック" charset="0"/>
              </a:defRPr>
            </a:lvl9pPr>
          </a:lstStyle>
          <a:p>
            <a:r>
              <a:rPr lang="en-US" sz="1800">
                <a:solidFill>
                  <a:srgbClr val="000000"/>
                </a:solidFill>
              </a:rPr>
              <a:t>4</a:t>
            </a:r>
            <a:endParaRPr lang="en-US" sz="2400">
              <a:solidFill>
                <a:srgbClr val="000000"/>
              </a:solidFill>
            </a:endParaRPr>
          </a:p>
        </p:txBody>
      </p:sp>
      <p:grpSp>
        <p:nvGrpSpPr>
          <p:cNvPr id="264228" name="Group 39"/>
          <p:cNvGrpSpPr>
            <a:grpSpLocks/>
          </p:cNvGrpSpPr>
          <p:nvPr/>
        </p:nvGrpSpPr>
        <p:grpSpPr bwMode="auto">
          <a:xfrm>
            <a:off x="6324023" y="3734361"/>
            <a:ext cx="1067955" cy="990320"/>
            <a:chOff x="4608" y="3168"/>
            <a:chExt cx="672" cy="624"/>
          </a:xfrm>
        </p:grpSpPr>
        <p:sp>
          <p:nvSpPr>
            <p:cNvPr id="264235" name="Oval 40"/>
            <p:cNvSpPr>
              <a:spLocks noChangeArrowheads="1"/>
            </p:cNvSpPr>
            <p:nvPr/>
          </p:nvSpPr>
          <p:spPr bwMode="auto">
            <a:xfrm>
              <a:off x="4608" y="3168"/>
              <a:ext cx="672" cy="624"/>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hangingPunct="0"/>
              <a:endParaRPr lang="en-US">
                <a:solidFill>
                  <a:srgbClr val="FF0000"/>
                </a:solidFill>
              </a:endParaRPr>
            </a:p>
          </p:txBody>
        </p:sp>
        <p:sp>
          <p:nvSpPr>
            <p:cNvPr id="264236" name="Line 41"/>
            <p:cNvSpPr>
              <a:spLocks noChangeShapeType="1"/>
            </p:cNvSpPr>
            <p:nvPr/>
          </p:nvSpPr>
          <p:spPr bwMode="auto">
            <a:xfrm>
              <a:off x="4704" y="3264"/>
              <a:ext cx="480" cy="432"/>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264229" name="Group 42"/>
          <p:cNvGrpSpPr>
            <a:grpSpLocks/>
          </p:cNvGrpSpPr>
          <p:nvPr/>
        </p:nvGrpSpPr>
        <p:grpSpPr bwMode="auto">
          <a:xfrm>
            <a:off x="7744114" y="3790390"/>
            <a:ext cx="1066512" cy="991721"/>
            <a:chOff x="4608" y="3168"/>
            <a:chExt cx="672" cy="624"/>
          </a:xfrm>
        </p:grpSpPr>
        <p:sp>
          <p:nvSpPr>
            <p:cNvPr id="264233" name="Oval 43"/>
            <p:cNvSpPr>
              <a:spLocks noChangeArrowheads="1"/>
            </p:cNvSpPr>
            <p:nvPr/>
          </p:nvSpPr>
          <p:spPr bwMode="auto">
            <a:xfrm>
              <a:off x="4608" y="3168"/>
              <a:ext cx="672" cy="624"/>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hangingPunct="0"/>
              <a:endParaRPr lang="en-US">
                <a:solidFill>
                  <a:srgbClr val="FF0000"/>
                </a:solidFill>
              </a:endParaRPr>
            </a:p>
          </p:txBody>
        </p:sp>
        <p:sp>
          <p:nvSpPr>
            <p:cNvPr id="264234" name="Line 44"/>
            <p:cNvSpPr>
              <a:spLocks noChangeShapeType="1"/>
            </p:cNvSpPr>
            <p:nvPr/>
          </p:nvSpPr>
          <p:spPr bwMode="auto">
            <a:xfrm>
              <a:off x="4704" y="3264"/>
              <a:ext cx="480" cy="432"/>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264230" name="Text Box 45"/>
          <p:cNvSpPr txBox="1">
            <a:spLocks noChangeArrowheads="1"/>
          </p:cNvSpPr>
          <p:nvPr/>
        </p:nvSpPr>
        <p:spPr bwMode="auto">
          <a:xfrm>
            <a:off x="5181023" y="4343681"/>
            <a:ext cx="352136" cy="461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44" tIns="45672" rIns="91344" bIns="45672">
            <a:spAutoFit/>
          </a:bodyPr>
          <a:lstStyle>
            <a:lvl1pPr eaLnBrk="0" hangingPunct="0">
              <a:defRPr sz="2500">
                <a:solidFill>
                  <a:schemeClr val="tx1"/>
                </a:solidFill>
                <a:latin typeface="Arial" charset="0"/>
                <a:ea typeface="ＭＳ Ｐゴシック" charset="0"/>
                <a:cs typeface="ＭＳ Ｐゴシック" charset="0"/>
              </a:defRPr>
            </a:lvl1pPr>
            <a:lvl2pPr marL="37931725" indent="-37474525" eaLnBrk="0" hangingPunct="0">
              <a:defRPr sz="2500">
                <a:solidFill>
                  <a:schemeClr val="tx1"/>
                </a:solidFill>
                <a:latin typeface="Arial" charset="0"/>
                <a:ea typeface="ＭＳ Ｐゴシック" charset="0"/>
              </a:defRPr>
            </a:lvl2pPr>
            <a:lvl3pPr eaLnBrk="0" hangingPunct="0">
              <a:defRPr sz="2500">
                <a:solidFill>
                  <a:schemeClr val="tx1"/>
                </a:solidFill>
                <a:latin typeface="Arial" charset="0"/>
                <a:ea typeface="ＭＳ Ｐゴシック" charset="0"/>
              </a:defRPr>
            </a:lvl3pPr>
            <a:lvl4pPr eaLnBrk="0" hangingPunct="0">
              <a:defRPr sz="2500">
                <a:solidFill>
                  <a:schemeClr val="tx1"/>
                </a:solidFill>
                <a:latin typeface="Arial" charset="0"/>
                <a:ea typeface="ＭＳ Ｐゴシック" charset="0"/>
              </a:defRPr>
            </a:lvl4pPr>
            <a:lvl5pPr eaLnBrk="0" hangingPunct="0">
              <a:defRPr sz="2500">
                <a:solidFill>
                  <a:schemeClr val="tx1"/>
                </a:solidFill>
                <a:latin typeface="Arial" charset="0"/>
                <a:ea typeface="ＭＳ Ｐゴシック" charset="0"/>
              </a:defRPr>
            </a:lvl5pPr>
            <a:lvl6pPr marL="457200" eaLnBrk="0" fontAlgn="base" hangingPunct="0">
              <a:spcBef>
                <a:spcPct val="0"/>
              </a:spcBef>
              <a:spcAft>
                <a:spcPct val="0"/>
              </a:spcAft>
              <a:defRPr sz="2500">
                <a:solidFill>
                  <a:schemeClr val="tx1"/>
                </a:solidFill>
                <a:latin typeface="Arial" charset="0"/>
                <a:ea typeface="ＭＳ Ｐゴシック" charset="0"/>
              </a:defRPr>
            </a:lvl6pPr>
            <a:lvl7pPr marL="914400" eaLnBrk="0" fontAlgn="base" hangingPunct="0">
              <a:spcBef>
                <a:spcPct val="0"/>
              </a:spcBef>
              <a:spcAft>
                <a:spcPct val="0"/>
              </a:spcAft>
              <a:defRPr sz="2500">
                <a:solidFill>
                  <a:schemeClr val="tx1"/>
                </a:solidFill>
                <a:latin typeface="Arial" charset="0"/>
                <a:ea typeface="ＭＳ Ｐゴシック" charset="0"/>
              </a:defRPr>
            </a:lvl7pPr>
            <a:lvl8pPr marL="1371600" eaLnBrk="0" fontAlgn="base" hangingPunct="0">
              <a:spcBef>
                <a:spcPct val="0"/>
              </a:spcBef>
              <a:spcAft>
                <a:spcPct val="0"/>
              </a:spcAft>
              <a:defRPr sz="2500">
                <a:solidFill>
                  <a:schemeClr val="tx1"/>
                </a:solidFill>
                <a:latin typeface="Arial" charset="0"/>
                <a:ea typeface="ＭＳ Ｐゴシック" charset="0"/>
              </a:defRPr>
            </a:lvl8pPr>
            <a:lvl9pPr marL="1828800" eaLnBrk="0" fontAlgn="base" hangingPunct="0">
              <a:spcBef>
                <a:spcPct val="0"/>
              </a:spcBef>
              <a:spcAft>
                <a:spcPct val="0"/>
              </a:spcAft>
              <a:defRPr sz="2500">
                <a:solidFill>
                  <a:schemeClr val="tx1"/>
                </a:solidFill>
                <a:latin typeface="Arial" charset="0"/>
                <a:ea typeface="ＭＳ Ｐゴシック" charset="0"/>
              </a:defRPr>
            </a:lvl9pPr>
          </a:lstStyle>
          <a:p>
            <a:r>
              <a:rPr lang="en-US" sz="2400">
                <a:solidFill>
                  <a:srgbClr val="FF0000"/>
                </a:solidFill>
                <a:sym typeface="Symbol" charset="0"/>
              </a:rPr>
              <a:t></a:t>
            </a:r>
            <a:endParaRPr lang="en-US" sz="2400">
              <a:solidFill>
                <a:srgbClr val="000000"/>
              </a:solidFill>
            </a:endParaRPr>
          </a:p>
        </p:txBody>
      </p:sp>
      <p:sp>
        <p:nvSpPr>
          <p:cNvPr id="264231" name="Text Box 46"/>
          <p:cNvSpPr txBox="1">
            <a:spLocks noChangeArrowheads="1"/>
          </p:cNvSpPr>
          <p:nvPr/>
        </p:nvSpPr>
        <p:spPr bwMode="auto">
          <a:xfrm rot="5388551">
            <a:off x="6689466" y="4389332"/>
            <a:ext cx="4545386" cy="277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44" tIns="45672" rIns="91344" bIns="45672">
            <a:spAutoFit/>
          </a:bodyPr>
          <a:lstStyle>
            <a:lvl1pPr eaLnBrk="0" hangingPunct="0">
              <a:defRPr sz="2500">
                <a:solidFill>
                  <a:schemeClr val="tx1"/>
                </a:solidFill>
                <a:latin typeface="Arial" charset="0"/>
                <a:ea typeface="ＭＳ Ｐゴシック" charset="0"/>
                <a:cs typeface="ＭＳ Ｐゴシック" charset="0"/>
              </a:defRPr>
            </a:lvl1pPr>
            <a:lvl2pPr marL="37931725" indent="-37474525" eaLnBrk="0" hangingPunct="0">
              <a:defRPr sz="2500">
                <a:solidFill>
                  <a:schemeClr val="tx1"/>
                </a:solidFill>
                <a:latin typeface="Arial" charset="0"/>
                <a:ea typeface="ＭＳ Ｐゴシック" charset="0"/>
              </a:defRPr>
            </a:lvl2pPr>
            <a:lvl3pPr eaLnBrk="0" hangingPunct="0">
              <a:defRPr sz="2500">
                <a:solidFill>
                  <a:schemeClr val="tx1"/>
                </a:solidFill>
                <a:latin typeface="Arial" charset="0"/>
                <a:ea typeface="ＭＳ Ｐゴシック" charset="0"/>
              </a:defRPr>
            </a:lvl3pPr>
            <a:lvl4pPr eaLnBrk="0" hangingPunct="0">
              <a:defRPr sz="2500">
                <a:solidFill>
                  <a:schemeClr val="tx1"/>
                </a:solidFill>
                <a:latin typeface="Arial" charset="0"/>
                <a:ea typeface="ＭＳ Ｐゴシック" charset="0"/>
              </a:defRPr>
            </a:lvl4pPr>
            <a:lvl5pPr eaLnBrk="0" hangingPunct="0">
              <a:defRPr sz="2500">
                <a:solidFill>
                  <a:schemeClr val="tx1"/>
                </a:solidFill>
                <a:latin typeface="Arial" charset="0"/>
                <a:ea typeface="ＭＳ Ｐゴシック" charset="0"/>
              </a:defRPr>
            </a:lvl5pPr>
            <a:lvl6pPr marL="457200" eaLnBrk="0" fontAlgn="base" hangingPunct="0">
              <a:spcBef>
                <a:spcPct val="0"/>
              </a:spcBef>
              <a:spcAft>
                <a:spcPct val="0"/>
              </a:spcAft>
              <a:defRPr sz="2500">
                <a:solidFill>
                  <a:schemeClr val="tx1"/>
                </a:solidFill>
                <a:latin typeface="Arial" charset="0"/>
                <a:ea typeface="ＭＳ Ｐゴシック" charset="0"/>
              </a:defRPr>
            </a:lvl6pPr>
            <a:lvl7pPr marL="914400" eaLnBrk="0" fontAlgn="base" hangingPunct="0">
              <a:spcBef>
                <a:spcPct val="0"/>
              </a:spcBef>
              <a:spcAft>
                <a:spcPct val="0"/>
              </a:spcAft>
              <a:defRPr sz="2500">
                <a:solidFill>
                  <a:schemeClr val="tx1"/>
                </a:solidFill>
                <a:latin typeface="Arial" charset="0"/>
                <a:ea typeface="ＭＳ Ｐゴシック" charset="0"/>
              </a:defRPr>
            </a:lvl7pPr>
            <a:lvl8pPr marL="1371600" eaLnBrk="0" fontAlgn="base" hangingPunct="0">
              <a:spcBef>
                <a:spcPct val="0"/>
              </a:spcBef>
              <a:spcAft>
                <a:spcPct val="0"/>
              </a:spcAft>
              <a:defRPr sz="2500">
                <a:solidFill>
                  <a:schemeClr val="tx1"/>
                </a:solidFill>
                <a:latin typeface="Arial" charset="0"/>
                <a:ea typeface="ＭＳ Ｐゴシック" charset="0"/>
              </a:defRPr>
            </a:lvl8pPr>
            <a:lvl9pPr marL="1828800" eaLnBrk="0" fontAlgn="base" hangingPunct="0">
              <a:spcBef>
                <a:spcPct val="0"/>
              </a:spcBef>
              <a:spcAft>
                <a:spcPct val="0"/>
              </a:spcAft>
              <a:defRPr sz="2500">
                <a:solidFill>
                  <a:schemeClr val="tx1"/>
                </a:solidFill>
                <a:latin typeface="Arial" charset="0"/>
                <a:ea typeface="ＭＳ Ｐゴシック" charset="0"/>
              </a:defRPr>
            </a:lvl9pPr>
          </a:lstStyle>
          <a:p>
            <a:pPr eaLnBrk="1" hangingPunct="1"/>
            <a:r>
              <a:rPr lang="en-US" sz="1200">
                <a:solidFill>
                  <a:srgbClr val="000000"/>
                </a:solidFill>
              </a:rPr>
              <a:t>Zhaxybayeva et al. 2006, Genome Research, 16(9):1099-108</a:t>
            </a:r>
            <a:endParaRPr lang="en-US" sz="1800">
              <a:solidFill>
                <a:srgbClr val="000000"/>
              </a:solidFill>
            </a:endParaRPr>
          </a:p>
        </p:txBody>
      </p:sp>
      <p:pic>
        <p:nvPicPr>
          <p:cNvPr id="264232" name="Picture 4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8523" y="1619250"/>
            <a:ext cx="3677227" cy="2634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98832657"/>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4850" name="Picture 2"/>
          <p:cNvPicPr>
            <a:picLocks noChangeAspect="1" noChangeArrowheads="1"/>
          </p:cNvPicPr>
          <p:nvPr/>
        </p:nvPicPr>
        <p:blipFill>
          <a:blip r:embed="rId4"/>
          <a:srcRect/>
          <a:stretch>
            <a:fillRect/>
          </a:stretch>
        </p:blipFill>
        <p:spPr bwMode="auto">
          <a:xfrm>
            <a:off x="400050" y="1"/>
            <a:ext cx="4171950" cy="6845300"/>
          </a:xfrm>
          <a:prstGeom prst="rect">
            <a:avLst/>
          </a:prstGeom>
          <a:noFill/>
          <a:ln w="9525">
            <a:noFill/>
            <a:miter lim="800000"/>
            <a:headEnd/>
            <a:tailEnd/>
          </a:ln>
          <a:effectLst/>
        </p:spPr>
      </p:pic>
      <p:sp>
        <p:nvSpPr>
          <p:cNvPr id="334851" name="Text Box 3"/>
          <p:cNvSpPr txBox="1">
            <a:spLocks noChangeArrowheads="1"/>
          </p:cNvSpPr>
          <p:nvPr/>
        </p:nvSpPr>
        <p:spPr bwMode="auto">
          <a:xfrm>
            <a:off x="4683125" y="2540001"/>
            <a:ext cx="4287838" cy="3785640"/>
          </a:xfrm>
          <a:prstGeom prst="rect">
            <a:avLst/>
          </a:prstGeom>
          <a:noFill/>
          <a:ln w="9525">
            <a:noFill/>
            <a:miter lim="800000"/>
            <a:headEnd/>
            <a:tailEnd/>
          </a:ln>
          <a:effectLst/>
        </p:spPr>
        <p:txBody>
          <a:bodyPr lIns="91387" tIns="45693" rIns="91387" bIns="45693">
            <a:prstTxWarp prst="textNoShape">
              <a:avLst/>
            </a:prstTxWarp>
            <a:spAutoFit/>
          </a:bodyPr>
          <a:lstStyle/>
          <a:p>
            <a:r>
              <a:rPr lang="en-US">
                <a:solidFill>
                  <a:srgbClr val="FFFFFF"/>
                </a:solidFill>
                <a:latin typeface="Arial" charset="0"/>
              </a:rPr>
              <a:t>A</a:t>
            </a:r>
            <a:r>
              <a:rPr lang="en-US" b="0">
                <a:latin typeface="Arial" charset="0"/>
              </a:rPr>
              <a:t>: mapping of posterior probabilities according to Strimmer and von Haeseler</a:t>
            </a:r>
          </a:p>
          <a:p>
            <a:endParaRPr lang="en-US" b="0">
              <a:latin typeface="Arial" charset="0"/>
            </a:endParaRPr>
          </a:p>
          <a:p>
            <a:r>
              <a:rPr lang="en-US">
                <a:solidFill>
                  <a:srgbClr val="FFFFFF"/>
                </a:solidFill>
                <a:latin typeface="Arial" charset="0"/>
              </a:rPr>
              <a:t>B</a:t>
            </a:r>
            <a:r>
              <a:rPr lang="en-US" b="0">
                <a:latin typeface="Arial" charset="0"/>
              </a:rPr>
              <a:t>: mapping of bootstrap support values</a:t>
            </a:r>
          </a:p>
          <a:p>
            <a:endParaRPr lang="en-US" b="0">
              <a:latin typeface="Arial" charset="0"/>
            </a:endParaRPr>
          </a:p>
          <a:p>
            <a:r>
              <a:rPr lang="en-US">
                <a:solidFill>
                  <a:srgbClr val="FFFFFF"/>
                </a:solidFill>
                <a:latin typeface="Arial" charset="0"/>
              </a:rPr>
              <a:t>C</a:t>
            </a:r>
            <a:r>
              <a:rPr lang="en-US" b="0">
                <a:latin typeface="Arial" charset="0"/>
              </a:rPr>
              <a:t>: mapping of bootstrap support values from extended datasets</a:t>
            </a:r>
          </a:p>
        </p:txBody>
      </p:sp>
      <p:sp>
        <p:nvSpPr>
          <p:cNvPr id="334852" name="Text Box 4"/>
          <p:cNvSpPr txBox="1">
            <a:spLocks noChangeArrowheads="1"/>
          </p:cNvSpPr>
          <p:nvPr/>
        </p:nvSpPr>
        <p:spPr bwMode="auto">
          <a:xfrm>
            <a:off x="4791080" y="504826"/>
            <a:ext cx="3738563" cy="1200316"/>
          </a:xfrm>
          <a:prstGeom prst="rect">
            <a:avLst/>
          </a:prstGeom>
          <a:noFill/>
          <a:ln w="9525">
            <a:noFill/>
            <a:miter lim="800000"/>
            <a:headEnd/>
            <a:tailEnd/>
          </a:ln>
          <a:effectLst/>
        </p:spPr>
        <p:txBody>
          <a:bodyPr lIns="91387" tIns="45693" rIns="91387" bIns="45693">
            <a:prstTxWarp prst="textNoShape">
              <a:avLst/>
            </a:prstTxWarp>
            <a:spAutoFit/>
          </a:bodyPr>
          <a:lstStyle/>
          <a:p>
            <a:pPr algn="ctr">
              <a:spcBef>
                <a:spcPct val="50000"/>
              </a:spcBef>
            </a:pPr>
            <a:r>
              <a:rPr lang="en-US">
                <a:solidFill>
                  <a:srgbClr val="FFFFFF"/>
                </a:solidFill>
                <a:latin typeface="Arial" charset="0"/>
              </a:rPr>
              <a:t>COMPARISON OF DIFFERENT SUPPORT MEASURES</a:t>
            </a:r>
          </a:p>
        </p:txBody>
      </p:sp>
      <p:sp>
        <p:nvSpPr>
          <p:cNvPr id="334853" name="Rectangle 5"/>
          <p:cNvSpPr>
            <a:spLocks noChangeArrowheads="1"/>
          </p:cNvSpPr>
          <p:nvPr/>
        </p:nvSpPr>
        <p:spPr bwMode="auto">
          <a:xfrm rot="-5400000">
            <a:off x="-1639093" y="4763299"/>
            <a:ext cx="3657600" cy="274637"/>
          </a:xfrm>
          <a:prstGeom prst="rect">
            <a:avLst/>
          </a:prstGeom>
          <a:noFill/>
          <a:ln w="9525">
            <a:noFill/>
            <a:miter lim="800000"/>
            <a:headEnd/>
            <a:tailEnd/>
          </a:ln>
          <a:effectLst/>
        </p:spPr>
        <p:txBody>
          <a:bodyPr lIns="91387" tIns="45693" rIns="91387" bIns="45693">
            <a:prstTxWarp prst="textNoShape">
              <a:avLst/>
            </a:prstTxWarp>
            <a:spAutoFit/>
          </a:bodyPr>
          <a:lstStyle/>
          <a:p>
            <a:r>
              <a:rPr lang="en-US" sz="1200" b="0"/>
              <a:t>Zhaxybayeva and Gogarten,</a:t>
            </a:r>
            <a:r>
              <a:rPr lang="en-US" sz="1200" b="0" i="1"/>
              <a:t> BMC Genomics</a:t>
            </a:r>
            <a:r>
              <a:rPr lang="en-US" sz="1200" b="0"/>
              <a:t> 2003 </a:t>
            </a:r>
            <a:r>
              <a:rPr lang="en-US" sz="1200"/>
              <a:t>4</a:t>
            </a:r>
            <a:r>
              <a:rPr lang="en-US" sz="1200" b="0"/>
              <a:t>: 37 </a:t>
            </a:r>
          </a:p>
        </p:txBody>
      </p:sp>
    </p:spTree>
  </p:cSld>
  <p:clrMapOvr>
    <a:overrideClrMapping bg1="dk2" tx1="lt1" bg2="dk1" tx2="lt2" accent1="accent1" accent2="accent2" accent3="accent3" accent4="accent4" accent5="accent5" accent6="accent6" hlink="hlink" folHlink="folHlink"/>
  </p:clrMapOvr>
  <p:transition xmlns:p14="http://schemas.microsoft.com/office/powerpoint/2010/main" spd="med"/>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6898" name="Group 2"/>
          <p:cNvGrpSpPr>
            <a:grpSpLocks/>
          </p:cNvGrpSpPr>
          <p:nvPr/>
        </p:nvGrpSpPr>
        <p:grpSpPr bwMode="auto">
          <a:xfrm>
            <a:off x="0" y="790580"/>
            <a:ext cx="9144000" cy="6067425"/>
            <a:chOff x="0" y="480"/>
            <a:chExt cx="5760" cy="3822"/>
          </a:xfrm>
        </p:grpSpPr>
        <p:pic>
          <p:nvPicPr>
            <p:cNvPr id="336899" name="Picture 3" descr="1471-2164-4-37-1-l"/>
            <p:cNvPicPr>
              <a:picLocks noChangeAspect="1" noChangeArrowheads="1"/>
            </p:cNvPicPr>
            <p:nvPr/>
          </p:nvPicPr>
          <p:blipFill>
            <a:blip r:embed="rId4"/>
            <a:srcRect/>
            <a:stretch>
              <a:fillRect/>
            </a:stretch>
          </p:blipFill>
          <p:spPr bwMode="auto">
            <a:xfrm>
              <a:off x="0" y="480"/>
              <a:ext cx="2952" cy="3822"/>
            </a:xfrm>
            <a:prstGeom prst="rect">
              <a:avLst/>
            </a:prstGeom>
            <a:noFill/>
            <a:ln w="9525">
              <a:solidFill>
                <a:srgbClr val="000000"/>
              </a:solidFill>
              <a:miter lim="800000"/>
              <a:headEnd/>
              <a:tailEnd/>
            </a:ln>
          </p:spPr>
        </p:pic>
        <p:pic>
          <p:nvPicPr>
            <p:cNvPr id="336900" name="Picture 4" descr="1471-2164-4-37-3-l"/>
            <p:cNvPicPr>
              <a:picLocks noChangeAspect="1" noChangeArrowheads="1"/>
            </p:cNvPicPr>
            <p:nvPr/>
          </p:nvPicPr>
          <p:blipFill>
            <a:blip r:embed="rId5"/>
            <a:srcRect/>
            <a:stretch>
              <a:fillRect/>
            </a:stretch>
          </p:blipFill>
          <p:spPr bwMode="auto">
            <a:xfrm>
              <a:off x="2808" y="480"/>
              <a:ext cx="2952" cy="3822"/>
            </a:xfrm>
            <a:prstGeom prst="rect">
              <a:avLst/>
            </a:prstGeom>
            <a:noFill/>
            <a:ln w="9525">
              <a:solidFill>
                <a:srgbClr val="000000"/>
              </a:solidFill>
              <a:miter lim="800000"/>
              <a:headEnd/>
              <a:tailEnd/>
            </a:ln>
          </p:spPr>
        </p:pic>
      </p:grpSp>
      <p:sp>
        <p:nvSpPr>
          <p:cNvPr id="336901" name="Text Box 5"/>
          <p:cNvSpPr txBox="1">
            <a:spLocks noChangeArrowheads="1"/>
          </p:cNvSpPr>
          <p:nvPr/>
        </p:nvSpPr>
        <p:spPr bwMode="auto">
          <a:xfrm>
            <a:off x="5435600" y="5"/>
            <a:ext cx="3251200" cy="830985"/>
          </a:xfrm>
          <a:prstGeom prst="rect">
            <a:avLst/>
          </a:prstGeom>
          <a:noFill/>
          <a:ln w="9525">
            <a:noFill/>
            <a:miter lim="800000"/>
            <a:headEnd/>
            <a:tailEnd/>
          </a:ln>
          <a:effectLst/>
        </p:spPr>
        <p:txBody>
          <a:bodyPr lIns="91387" tIns="45693" rIns="91387" bIns="45693">
            <a:prstTxWarp prst="textNoShape">
              <a:avLst/>
            </a:prstTxWarp>
            <a:spAutoFit/>
          </a:bodyPr>
          <a:lstStyle/>
          <a:p>
            <a:r>
              <a:rPr lang="en-US" b="0">
                <a:latin typeface="Arial" charset="0"/>
              </a:rPr>
              <a:t>bootstrap values from                        extended datasets</a:t>
            </a:r>
          </a:p>
        </p:txBody>
      </p:sp>
      <p:sp>
        <p:nvSpPr>
          <p:cNvPr id="336902" name="Text Box 6"/>
          <p:cNvSpPr txBox="1">
            <a:spLocks noChangeArrowheads="1"/>
          </p:cNvSpPr>
          <p:nvPr/>
        </p:nvSpPr>
        <p:spPr bwMode="auto">
          <a:xfrm>
            <a:off x="1447801" y="152400"/>
            <a:ext cx="1831454" cy="457390"/>
          </a:xfrm>
          <a:prstGeom prst="rect">
            <a:avLst/>
          </a:prstGeom>
          <a:noFill/>
          <a:ln w="9525">
            <a:noFill/>
            <a:miter lim="800000"/>
            <a:headEnd/>
            <a:tailEnd/>
          </a:ln>
          <a:effectLst/>
        </p:spPr>
        <p:txBody>
          <a:bodyPr wrap="none" lIns="91387" tIns="45693" rIns="91387" bIns="45693">
            <a:prstTxWarp prst="textNoShape">
              <a:avLst/>
            </a:prstTxWarp>
            <a:spAutoFit/>
          </a:bodyPr>
          <a:lstStyle/>
          <a:p>
            <a:r>
              <a:rPr lang="en-US" b="0">
                <a:latin typeface="Arial" charset="0"/>
              </a:rPr>
              <a:t>ml-mapping</a:t>
            </a:r>
          </a:p>
        </p:txBody>
      </p:sp>
      <p:sp>
        <p:nvSpPr>
          <p:cNvPr id="336903" name="Text Box 7"/>
          <p:cNvSpPr txBox="1">
            <a:spLocks noChangeArrowheads="1"/>
          </p:cNvSpPr>
          <p:nvPr/>
        </p:nvSpPr>
        <p:spPr bwMode="auto">
          <a:xfrm>
            <a:off x="3886204" y="152400"/>
            <a:ext cx="1190811" cy="457390"/>
          </a:xfrm>
          <a:prstGeom prst="rect">
            <a:avLst/>
          </a:prstGeom>
          <a:noFill/>
          <a:ln w="9525">
            <a:noFill/>
            <a:miter lim="800000"/>
            <a:headEnd/>
            <a:tailEnd/>
          </a:ln>
          <a:effectLst/>
        </p:spPr>
        <p:txBody>
          <a:bodyPr wrap="none" lIns="91387" tIns="45693" rIns="91387" bIns="45693">
            <a:prstTxWarp prst="textNoShape">
              <a:avLst/>
            </a:prstTxWarp>
            <a:spAutoFit/>
          </a:bodyPr>
          <a:lstStyle/>
          <a:p>
            <a:r>
              <a:rPr lang="en-US" b="0" i="1">
                <a:latin typeface="Arial" charset="0"/>
              </a:rPr>
              <a:t>versus</a:t>
            </a:r>
          </a:p>
        </p:txBody>
      </p:sp>
      <p:grpSp>
        <p:nvGrpSpPr>
          <p:cNvPr id="336904" name="Group 8"/>
          <p:cNvGrpSpPr>
            <a:grpSpLocks/>
          </p:cNvGrpSpPr>
          <p:nvPr/>
        </p:nvGrpSpPr>
        <p:grpSpPr bwMode="auto">
          <a:xfrm>
            <a:off x="3124200" y="1781175"/>
            <a:ext cx="5029200" cy="1600200"/>
            <a:chOff x="1968" y="1122"/>
            <a:chExt cx="3168" cy="1008"/>
          </a:xfrm>
        </p:grpSpPr>
        <p:sp>
          <p:nvSpPr>
            <p:cNvPr id="336905" name="Line 9"/>
            <p:cNvSpPr>
              <a:spLocks noChangeShapeType="1"/>
            </p:cNvSpPr>
            <p:nvPr/>
          </p:nvSpPr>
          <p:spPr bwMode="auto">
            <a:xfrm flipH="1">
              <a:off x="2400" y="1632"/>
              <a:ext cx="144" cy="498"/>
            </a:xfrm>
            <a:prstGeom prst="line">
              <a:avLst/>
            </a:prstGeom>
            <a:noFill/>
            <a:ln w="57150">
              <a:solidFill>
                <a:schemeClr val="accent2"/>
              </a:solidFill>
              <a:round/>
              <a:headEnd/>
              <a:tailEnd type="triangle" w="med" len="med"/>
            </a:ln>
            <a:effectLst/>
          </p:spPr>
          <p:txBody>
            <a:bodyPr>
              <a:prstTxWarp prst="textNoShape">
                <a:avLst/>
              </a:prstTxWarp>
            </a:bodyPr>
            <a:lstStyle/>
            <a:p>
              <a:endParaRPr lang="en-US"/>
            </a:p>
          </p:txBody>
        </p:sp>
        <p:sp>
          <p:nvSpPr>
            <p:cNvPr id="336906" name="Text Box 10"/>
            <p:cNvSpPr txBox="1">
              <a:spLocks noChangeArrowheads="1"/>
            </p:cNvSpPr>
            <p:nvPr/>
          </p:nvSpPr>
          <p:spPr bwMode="auto">
            <a:xfrm>
              <a:off x="1968" y="1122"/>
              <a:ext cx="2021" cy="520"/>
            </a:xfrm>
            <a:prstGeom prst="rect">
              <a:avLst/>
            </a:prstGeom>
            <a:noFill/>
            <a:ln w="9525">
              <a:noFill/>
              <a:miter lim="800000"/>
              <a:headEnd/>
              <a:tailEnd/>
            </a:ln>
            <a:effectLst/>
          </p:spPr>
          <p:txBody>
            <a:bodyPr>
              <a:prstTxWarp prst="textNoShape">
                <a:avLst/>
              </a:prstTxWarp>
              <a:spAutoFit/>
            </a:bodyPr>
            <a:lstStyle/>
            <a:p>
              <a:r>
                <a:rPr lang="en-US" sz="1600">
                  <a:solidFill>
                    <a:schemeClr val="accent2"/>
                  </a:solidFill>
                </a:rPr>
                <a:t>More gene families group species according to environment than according to </a:t>
              </a:r>
              <a:r>
                <a:rPr lang="en-US" sz="1600">
                  <a:solidFill>
                    <a:srgbClr val="008000"/>
                  </a:solidFill>
                </a:rPr>
                <a:t>16SrRNA phylogeny</a:t>
              </a:r>
            </a:p>
          </p:txBody>
        </p:sp>
        <p:sp>
          <p:nvSpPr>
            <p:cNvPr id="336907" name="Line 11"/>
            <p:cNvSpPr>
              <a:spLocks noChangeShapeType="1"/>
            </p:cNvSpPr>
            <p:nvPr/>
          </p:nvSpPr>
          <p:spPr bwMode="auto">
            <a:xfrm>
              <a:off x="4800" y="1842"/>
              <a:ext cx="336" cy="192"/>
            </a:xfrm>
            <a:prstGeom prst="line">
              <a:avLst/>
            </a:prstGeom>
            <a:noFill/>
            <a:ln w="57150">
              <a:solidFill>
                <a:schemeClr val="accent2"/>
              </a:solidFill>
              <a:round/>
              <a:headEnd/>
              <a:tailEnd type="triangle" w="med" len="med"/>
            </a:ln>
            <a:effectLst/>
          </p:spPr>
          <p:txBody>
            <a:bodyPr>
              <a:prstTxWarp prst="textNoShape">
                <a:avLst/>
              </a:prstTxWarp>
            </a:bodyPr>
            <a:lstStyle/>
            <a:p>
              <a:endParaRPr lang="en-US"/>
            </a:p>
          </p:txBody>
        </p:sp>
      </p:grpSp>
      <p:grpSp>
        <p:nvGrpSpPr>
          <p:cNvPr id="336908" name="Group 12"/>
          <p:cNvGrpSpPr>
            <a:grpSpLocks/>
          </p:cNvGrpSpPr>
          <p:nvPr/>
        </p:nvGrpSpPr>
        <p:grpSpPr bwMode="auto">
          <a:xfrm>
            <a:off x="762000" y="2724150"/>
            <a:ext cx="4495800" cy="666750"/>
            <a:chOff x="480" y="1716"/>
            <a:chExt cx="2832" cy="420"/>
          </a:xfrm>
        </p:grpSpPr>
        <p:sp>
          <p:nvSpPr>
            <p:cNvPr id="336909" name="Line 13"/>
            <p:cNvSpPr>
              <a:spLocks noChangeShapeType="1"/>
            </p:cNvSpPr>
            <p:nvPr/>
          </p:nvSpPr>
          <p:spPr bwMode="auto">
            <a:xfrm flipH="1">
              <a:off x="480" y="1728"/>
              <a:ext cx="48" cy="408"/>
            </a:xfrm>
            <a:prstGeom prst="line">
              <a:avLst/>
            </a:prstGeom>
            <a:noFill/>
            <a:ln w="57150">
              <a:solidFill>
                <a:srgbClr val="008000"/>
              </a:solidFill>
              <a:round/>
              <a:headEnd/>
              <a:tailEnd type="triangle" w="med" len="med"/>
            </a:ln>
            <a:effectLst/>
          </p:spPr>
          <p:txBody>
            <a:bodyPr>
              <a:prstTxWarp prst="textNoShape">
                <a:avLst/>
              </a:prstTxWarp>
            </a:bodyPr>
            <a:lstStyle/>
            <a:p>
              <a:endParaRPr lang="en-US"/>
            </a:p>
          </p:txBody>
        </p:sp>
        <p:sp>
          <p:nvSpPr>
            <p:cNvPr id="336910" name="Line 14"/>
            <p:cNvSpPr>
              <a:spLocks noChangeShapeType="1"/>
            </p:cNvSpPr>
            <p:nvPr/>
          </p:nvSpPr>
          <p:spPr bwMode="auto">
            <a:xfrm flipH="1">
              <a:off x="3264" y="1716"/>
              <a:ext cx="48" cy="408"/>
            </a:xfrm>
            <a:prstGeom prst="line">
              <a:avLst/>
            </a:prstGeom>
            <a:noFill/>
            <a:ln w="57150">
              <a:solidFill>
                <a:srgbClr val="008000"/>
              </a:solidFill>
              <a:round/>
              <a:headEnd/>
              <a:tailEnd type="triangle" w="med" len="med"/>
            </a:ln>
            <a:effectLst/>
          </p:spPr>
          <p:txBody>
            <a:bodyPr>
              <a:prstTxWarp prst="textNoShape">
                <a:avLst/>
              </a:prstTxWarp>
            </a:bodyPr>
            <a:lstStyle/>
            <a:p>
              <a:endParaRPr lang="en-US"/>
            </a:p>
          </p:txBody>
        </p:sp>
      </p:grpSp>
      <p:grpSp>
        <p:nvGrpSpPr>
          <p:cNvPr id="336911" name="Group 15"/>
          <p:cNvGrpSpPr>
            <a:grpSpLocks/>
          </p:cNvGrpSpPr>
          <p:nvPr/>
        </p:nvGrpSpPr>
        <p:grpSpPr bwMode="auto">
          <a:xfrm>
            <a:off x="685800" y="4343400"/>
            <a:ext cx="7010400" cy="1981200"/>
            <a:chOff x="432" y="2736"/>
            <a:chExt cx="4416" cy="1248"/>
          </a:xfrm>
        </p:grpSpPr>
        <p:sp>
          <p:nvSpPr>
            <p:cNvPr id="336912" name="Rectangle 16"/>
            <p:cNvSpPr>
              <a:spLocks noChangeArrowheads="1"/>
            </p:cNvSpPr>
            <p:nvPr/>
          </p:nvSpPr>
          <p:spPr bwMode="auto">
            <a:xfrm>
              <a:off x="1752" y="2736"/>
              <a:ext cx="2256" cy="520"/>
            </a:xfrm>
            <a:prstGeom prst="rect">
              <a:avLst/>
            </a:prstGeom>
            <a:noFill/>
            <a:ln w="9525">
              <a:noFill/>
              <a:miter lim="800000"/>
              <a:headEnd/>
              <a:tailEnd/>
            </a:ln>
            <a:effectLst/>
          </p:spPr>
          <p:txBody>
            <a:bodyPr>
              <a:prstTxWarp prst="textNoShape">
                <a:avLst/>
              </a:prstTxWarp>
              <a:spAutoFit/>
            </a:bodyPr>
            <a:lstStyle/>
            <a:p>
              <a:r>
                <a:rPr lang="en-US" sz="1600">
                  <a:solidFill>
                    <a:schemeClr val="accent2"/>
                  </a:solidFill>
                </a:rPr>
                <a:t>In contrast, a themophilic archaeon has more genes grouping with the thermophilic bacteria</a:t>
              </a:r>
              <a:endParaRPr lang="en-US" sz="1600">
                <a:solidFill>
                  <a:srgbClr val="008000"/>
                </a:solidFill>
              </a:endParaRPr>
            </a:p>
          </p:txBody>
        </p:sp>
        <p:sp>
          <p:nvSpPr>
            <p:cNvPr id="336913" name="Line 17"/>
            <p:cNvSpPr>
              <a:spLocks noChangeShapeType="1"/>
            </p:cNvSpPr>
            <p:nvPr/>
          </p:nvSpPr>
          <p:spPr bwMode="auto">
            <a:xfrm flipH="1">
              <a:off x="432" y="3648"/>
              <a:ext cx="0" cy="336"/>
            </a:xfrm>
            <a:prstGeom prst="line">
              <a:avLst/>
            </a:prstGeom>
            <a:noFill/>
            <a:ln w="57150">
              <a:solidFill>
                <a:srgbClr val="FF0066"/>
              </a:solidFill>
              <a:round/>
              <a:headEnd/>
              <a:tailEnd type="triangle" w="med" len="med"/>
            </a:ln>
            <a:effectLst/>
          </p:spPr>
          <p:txBody>
            <a:bodyPr>
              <a:prstTxWarp prst="textNoShape">
                <a:avLst/>
              </a:prstTxWarp>
            </a:bodyPr>
            <a:lstStyle/>
            <a:p>
              <a:endParaRPr lang="en-US"/>
            </a:p>
          </p:txBody>
        </p:sp>
        <p:sp>
          <p:nvSpPr>
            <p:cNvPr id="336914" name="Line 18"/>
            <p:cNvSpPr>
              <a:spLocks noChangeShapeType="1"/>
            </p:cNvSpPr>
            <p:nvPr/>
          </p:nvSpPr>
          <p:spPr bwMode="auto">
            <a:xfrm flipV="1">
              <a:off x="864" y="2736"/>
              <a:ext cx="336" cy="0"/>
            </a:xfrm>
            <a:prstGeom prst="line">
              <a:avLst/>
            </a:prstGeom>
            <a:noFill/>
            <a:ln w="57150">
              <a:solidFill>
                <a:srgbClr val="FF0066"/>
              </a:solidFill>
              <a:round/>
              <a:headEnd/>
              <a:tailEnd type="triangle" w="med" len="med"/>
            </a:ln>
            <a:effectLst/>
          </p:spPr>
          <p:txBody>
            <a:bodyPr>
              <a:prstTxWarp prst="textNoShape">
                <a:avLst/>
              </a:prstTxWarp>
            </a:bodyPr>
            <a:lstStyle/>
            <a:p>
              <a:endParaRPr lang="en-US"/>
            </a:p>
          </p:txBody>
        </p:sp>
        <p:sp>
          <p:nvSpPr>
            <p:cNvPr id="336915" name="Line 19"/>
            <p:cNvSpPr>
              <a:spLocks noChangeShapeType="1"/>
            </p:cNvSpPr>
            <p:nvPr/>
          </p:nvSpPr>
          <p:spPr bwMode="auto">
            <a:xfrm flipH="1" flipV="1">
              <a:off x="4512" y="2784"/>
              <a:ext cx="336" cy="0"/>
            </a:xfrm>
            <a:prstGeom prst="line">
              <a:avLst/>
            </a:prstGeom>
            <a:noFill/>
            <a:ln w="57150">
              <a:solidFill>
                <a:srgbClr val="FF0066"/>
              </a:solidFill>
              <a:round/>
              <a:headEnd/>
              <a:tailEnd type="triangle" w="med" len="med"/>
            </a:ln>
            <a:effectLst/>
          </p:spPr>
          <p:txBody>
            <a:bodyPr>
              <a:prstTxWarp prst="textNoShape">
                <a:avLst/>
              </a:prstTxWarp>
            </a:bodyPr>
            <a:lstStyle/>
            <a:p>
              <a:endParaRPr lang="en-US"/>
            </a:p>
          </p:txBody>
        </p:sp>
      </p:grpSp>
      <p:sp>
        <p:nvSpPr>
          <p:cNvPr id="336916" name="Line 20"/>
          <p:cNvSpPr>
            <a:spLocks noChangeShapeType="1"/>
          </p:cNvSpPr>
          <p:nvPr/>
        </p:nvSpPr>
        <p:spPr bwMode="auto">
          <a:xfrm>
            <a:off x="3505200" y="4114800"/>
            <a:ext cx="533400" cy="0"/>
          </a:xfrm>
          <a:prstGeom prst="line">
            <a:avLst/>
          </a:prstGeom>
          <a:noFill/>
          <a:ln w="9525">
            <a:solidFill>
              <a:srgbClr val="FF0066"/>
            </a:solidFill>
            <a:round/>
            <a:headEnd/>
            <a:tailEnd/>
          </a:ln>
          <a:effectLst/>
        </p:spPr>
        <p:txBody>
          <a:bodyPr lIns="91387" tIns="45693" rIns="91387" bIns="45693">
            <a:prstTxWarp prst="textNoShape">
              <a:avLst/>
            </a:prstTxWarp>
          </a:bodyPr>
          <a:lstStyle/>
          <a:p>
            <a:endParaRPr lang="en-US"/>
          </a:p>
        </p:txBody>
      </p:sp>
      <p:sp>
        <p:nvSpPr>
          <p:cNvPr id="336917" name="Line 21"/>
          <p:cNvSpPr>
            <a:spLocks noChangeShapeType="1"/>
          </p:cNvSpPr>
          <p:nvPr/>
        </p:nvSpPr>
        <p:spPr bwMode="auto">
          <a:xfrm>
            <a:off x="7772400" y="4114800"/>
            <a:ext cx="533400" cy="0"/>
          </a:xfrm>
          <a:prstGeom prst="line">
            <a:avLst/>
          </a:prstGeom>
          <a:noFill/>
          <a:ln w="9525">
            <a:solidFill>
              <a:srgbClr val="FF0066"/>
            </a:solidFill>
            <a:round/>
            <a:headEnd/>
            <a:tailEnd/>
          </a:ln>
          <a:effectLst/>
        </p:spPr>
        <p:txBody>
          <a:bodyPr lIns="91387" tIns="45693" rIns="91387" bIns="45693">
            <a:prstTxWarp prst="textNoShape">
              <a:avLst/>
            </a:prstTxWarp>
          </a:bodyPr>
          <a:lstStyle/>
          <a:p>
            <a:endParaRPr lang="en-US"/>
          </a:p>
        </p:txBody>
      </p:sp>
    </p:spTree>
  </p:cSld>
  <p:clrMapOvr>
    <a:overrideClrMapping bg1="dk2" tx1="lt1" bg2="dk1" tx2="lt2" accent1="accent1" accent2="accent2" accent3="accent3" accent4="accent4" accent5="accent5" accent6="accent6" hlink="hlink" folHlink="folHlink"/>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36904"/>
                                        </p:tgtEl>
                                        <p:attrNameLst>
                                          <p:attrName>style.visibility</p:attrName>
                                        </p:attrNameLst>
                                      </p:cBhvr>
                                      <p:to>
                                        <p:strVal val="visible"/>
                                      </p:to>
                                    </p:set>
                                    <p:animEffect transition="in" filter="checkerboard(across)">
                                      <p:cBhvr>
                                        <p:cTn id="7" dur="500"/>
                                        <p:tgtEl>
                                          <p:spTgt spid="33690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36908"/>
                                        </p:tgtEl>
                                        <p:attrNameLst>
                                          <p:attrName>style.visibility</p:attrName>
                                        </p:attrNameLst>
                                      </p:cBhvr>
                                      <p:to>
                                        <p:strVal val="visible"/>
                                      </p:to>
                                    </p:set>
                                    <p:animEffect transition="in" filter="checkerboard(across)">
                                      <p:cBhvr>
                                        <p:cTn id="12" dur="500"/>
                                        <p:tgtEl>
                                          <p:spTgt spid="336908"/>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336911"/>
                                        </p:tgtEl>
                                        <p:attrNameLst>
                                          <p:attrName>style.visibility</p:attrName>
                                        </p:attrNameLst>
                                      </p:cBhvr>
                                      <p:to>
                                        <p:strVal val="visible"/>
                                      </p:to>
                                    </p:set>
                                    <p:animEffect transition="in" filter="checkerboard(across)">
                                      <p:cBhvr>
                                        <p:cTn id="17" dur="500"/>
                                        <p:tgtEl>
                                          <p:spTgt spid="3369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Rectangle 2"/>
          <p:cNvSpPr>
            <a:spLocks noGrp="1" noChangeArrowheads="1"/>
          </p:cNvSpPr>
          <p:nvPr>
            <p:ph type="title"/>
          </p:nvPr>
        </p:nvSpPr>
        <p:spPr>
          <a:xfrm>
            <a:off x="0" y="0"/>
            <a:ext cx="8458200" cy="1752600"/>
          </a:xfrm>
        </p:spPr>
        <p:txBody>
          <a:bodyPr/>
          <a:lstStyle/>
          <a:p>
            <a:pPr algn="l"/>
            <a:r>
              <a:rPr lang="en-US"/>
              <a:t>hints </a:t>
            </a:r>
            <a:br>
              <a:rPr lang="en-US"/>
            </a:br>
            <a:endParaRPr lang="en-US"/>
          </a:p>
        </p:txBody>
      </p:sp>
      <p:sp>
        <p:nvSpPr>
          <p:cNvPr id="270339" name="Rectangle 3"/>
          <p:cNvSpPr>
            <a:spLocks noChangeArrowheads="1"/>
          </p:cNvSpPr>
          <p:nvPr/>
        </p:nvSpPr>
        <p:spPr bwMode="auto">
          <a:xfrm>
            <a:off x="152400" y="990600"/>
            <a:ext cx="8001000" cy="5449888"/>
          </a:xfrm>
          <a:prstGeom prst="rect">
            <a:avLst/>
          </a:prstGeom>
          <a:noFill/>
          <a:ln w="9525">
            <a:noFill/>
            <a:miter lim="800000"/>
            <a:headEnd/>
            <a:tailEnd/>
          </a:ln>
          <a:effectLst/>
        </p:spPr>
        <p:txBody>
          <a:bodyPr lIns="91387" tIns="45693" rIns="91387" bIns="45693">
            <a:prstTxWarp prst="textNoShape">
              <a:avLst/>
            </a:prstTxWarp>
            <a:spAutoFit/>
          </a:bodyPr>
          <a:lstStyle/>
          <a:p>
            <a:pPr>
              <a:spcBef>
                <a:spcPct val="50000"/>
              </a:spcBef>
            </a:pPr>
            <a:r>
              <a:rPr lang="en-US" sz="1800"/>
              <a:t>Rather than typing commands at the menu, you can write the responses that you would need to give via the keyboard into a file (e.g. your_input.txt)</a:t>
            </a:r>
          </a:p>
          <a:p>
            <a:pPr>
              <a:spcBef>
                <a:spcPct val="50000"/>
              </a:spcBef>
            </a:pPr>
            <a:r>
              <a:rPr lang="en-US" sz="1800"/>
              <a:t>You could start and execute the program protpars by typing </a:t>
            </a:r>
          </a:p>
          <a:p>
            <a:pPr>
              <a:spcBef>
                <a:spcPct val="50000"/>
              </a:spcBef>
            </a:pPr>
            <a:r>
              <a:rPr lang="en-US" sz="1800"/>
              <a:t>protpars &lt; your_input.txt </a:t>
            </a:r>
          </a:p>
          <a:p>
            <a:pPr>
              <a:spcBef>
                <a:spcPct val="50000"/>
              </a:spcBef>
            </a:pPr>
            <a:r>
              <a:rPr lang="en-US" sz="1800"/>
              <a:t>your input.txt  might contain the following lines: </a:t>
            </a:r>
          </a:p>
          <a:p>
            <a:pPr lvl="1"/>
            <a:r>
              <a:rPr lang="en-US" sz="1800">
                <a:latin typeface="Courier New" charset="0"/>
              </a:rPr>
              <a:t>infile1.txt</a:t>
            </a:r>
          </a:p>
          <a:p>
            <a:pPr lvl="1"/>
            <a:r>
              <a:rPr lang="en-US" sz="1800">
                <a:latin typeface="Courier New" charset="0"/>
              </a:rPr>
              <a:t>r</a:t>
            </a:r>
          </a:p>
          <a:p>
            <a:pPr lvl="1"/>
            <a:r>
              <a:rPr lang="en-US" sz="1800">
                <a:latin typeface="Courier New" charset="0"/>
              </a:rPr>
              <a:t>t</a:t>
            </a:r>
          </a:p>
          <a:p>
            <a:pPr lvl="1"/>
            <a:r>
              <a:rPr lang="en-US" sz="1800">
                <a:latin typeface="Courier New" charset="0"/>
              </a:rPr>
              <a:t>10</a:t>
            </a:r>
          </a:p>
          <a:p>
            <a:pPr lvl="1"/>
            <a:r>
              <a:rPr lang="en-US" sz="1800">
                <a:latin typeface="Courier New" charset="0"/>
              </a:rPr>
              <a:t>y</a:t>
            </a:r>
          </a:p>
          <a:p>
            <a:pPr lvl="1"/>
            <a:r>
              <a:rPr lang="en-US" sz="1800">
                <a:latin typeface="Courier New" charset="0"/>
              </a:rPr>
              <a:t>r</a:t>
            </a:r>
          </a:p>
          <a:p>
            <a:pPr lvl="1"/>
            <a:r>
              <a:rPr lang="en-US" sz="1800">
                <a:latin typeface="Courier New" charset="0"/>
              </a:rPr>
              <a:t>r</a:t>
            </a:r>
          </a:p>
          <a:p>
            <a:endParaRPr lang="en-US" sz="1800">
              <a:latin typeface="Courier New" charset="0"/>
            </a:endParaRPr>
          </a:p>
          <a:p>
            <a:r>
              <a:rPr lang="en-US" sz="1800"/>
              <a:t>in the script you could use the line </a:t>
            </a:r>
          </a:p>
          <a:p>
            <a:r>
              <a:rPr lang="en-US" sz="1800" b="0">
                <a:latin typeface="Courier New" charset="0"/>
              </a:rPr>
              <a:t>system (“protpars &lt; your_input.txt”);</a:t>
            </a:r>
            <a:r>
              <a:rPr lang="en-US" sz="1800">
                <a:latin typeface="Courier New" charset="0"/>
              </a:rPr>
              <a:t> </a:t>
            </a:r>
          </a:p>
          <a:p>
            <a:r>
              <a:rPr lang="en-US" sz="1800"/>
              <a:t>The main problem are the owerwrite commands if the oufile and outtree files are already existing.  You can either create these beforehand, or erase them by moving (mv) their contents somewhere else.</a:t>
            </a:r>
          </a:p>
        </p:txBody>
      </p:sp>
    </p:spTree>
    <p:extLst>
      <p:ext uri="{BB962C8B-B14F-4D97-AF65-F5344CB8AC3E}">
        <p14:creationId xmlns:p14="http://schemas.microsoft.com/office/powerpoint/2010/main" val="3916181230"/>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Title 1"/>
          <p:cNvSpPr>
            <a:spLocks noGrp="1"/>
          </p:cNvSpPr>
          <p:nvPr>
            <p:ph type="ctrTitle"/>
          </p:nvPr>
        </p:nvSpPr>
        <p:spPr>
          <a:xfrm>
            <a:off x="685512" y="2286000"/>
            <a:ext cx="7772977" cy="1143000"/>
          </a:xfrm>
        </p:spPr>
        <p:txBody>
          <a:bodyPr/>
          <a:lstStyle/>
          <a:p>
            <a:pPr eaLnBrk="1" hangingPunct="1"/>
            <a:endParaRPr lang="en-US">
              <a:latin typeface="Tahoma" charset="0"/>
              <a:ea typeface="ＭＳ Ｐゴシック" charset="0"/>
              <a:cs typeface="ＭＳ Ｐゴシック" charset="0"/>
            </a:endParaRPr>
          </a:p>
        </p:txBody>
      </p:sp>
      <p:sp>
        <p:nvSpPr>
          <p:cNvPr id="270339" name="Subtitle 2"/>
          <p:cNvSpPr>
            <a:spLocks noGrp="1"/>
          </p:cNvSpPr>
          <p:nvPr>
            <p:ph type="subTitle" idx="1"/>
          </p:nvPr>
        </p:nvSpPr>
        <p:spPr>
          <a:xfrm>
            <a:off x="1371023" y="3885640"/>
            <a:ext cx="6401955" cy="1753721"/>
          </a:xfrm>
        </p:spPr>
        <p:txBody>
          <a:bodyPr/>
          <a:lstStyle/>
          <a:p>
            <a:pPr eaLnBrk="1" hangingPunct="1">
              <a:buFont typeface="Wingdings" charset="0"/>
              <a:buNone/>
            </a:pPr>
            <a:endParaRPr lang="en-US">
              <a:latin typeface="Tahoma" charset="0"/>
              <a:ea typeface="ＭＳ Ｐゴシック" charset="0"/>
              <a:cs typeface="ＭＳ Ｐゴシック" charset="0"/>
            </a:endParaRPr>
          </a:p>
        </p:txBody>
      </p:sp>
      <p:pic>
        <p:nvPicPr>
          <p:cNvPr id="270340"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3478" y="60232"/>
            <a:ext cx="8520545" cy="5838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0" y="5995147"/>
            <a:ext cx="9144000" cy="1067676"/>
          </a:xfrm>
          <a:prstGeom prst="rect">
            <a:avLst/>
          </a:prstGeom>
          <a:solidFill>
            <a:schemeClr val="bg1">
              <a:lumMod val="20000"/>
              <a:lumOff val="80000"/>
            </a:schemeClr>
          </a:solidFill>
        </p:spPr>
        <p:txBody>
          <a:bodyPr lIns="81994" tIns="40995" rIns="81994" bIns="40995">
            <a:spAutoFit/>
          </a:bodyPr>
          <a:lstStyle/>
          <a:p>
            <a:r>
              <a:rPr lang="en-US" sz="1600">
                <a:cs typeface="Times New Roman" charset="0"/>
              </a:rPr>
              <a:t>Quartet decomposition analysis of 19 </a:t>
            </a:r>
            <a:r>
              <a:rPr lang="en-US" sz="1600" i="1">
                <a:cs typeface="Times New Roman" charset="0"/>
              </a:rPr>
              <a:t>Prochlorococcus </a:t>
            </a:r>
            <a:r>
              <a:rPr lang="en-US" sz="1600">
                <a:cs typeface="Times New Roman" charset="0"/>
              </a:rPr>
              <a:t>and marine </a:t>
            </a:r>
            <a:r>
              <a:rPr lang="en-US" sz="1600" i="1">
                <a:cs typeface="Times New Roman" charset="0"/>
              </a:rPr>
              <a:t>Synechococcus </a:t>
            </a:r>
            <a:r>
              <a:rPr lang="en-US" sz="1600">
                <a:cs typeface="Times New Roman" charset="0"/>
              </a:rPr>
              <a:t>genomes. Quartets with a very short internal branch or very long external branches as well those resolved by less than 30% of gene families were excluded from the analyses to minimize artifacts of phylogenetic reconstruction. </a:t>
            </a:r>
          </a:p>
        </p:txBody>
      </p:sp>
    </p:spTree>
    <p:extLst>
      <p:ext uri="{BB962C8B-B14F-4D97-AF65-F5344CB8AC3E}">
        <p14:creationId xmlns:p14="http://schemas.microsoft.com/office/powerpoint/2010/main" val="22511103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Rectangle 2"/>
          <p:cNvSpPr>
            <a:spLocks noGrp="1" noChangeArrowheads="1"/>
          </p:cNvSpPr>
          <p:nvPr>
            <p:ph type="title"/>
          </p:nvPr>
        </p:nvSpPr>
        <p:spPr>
          <a:xfrm>
            <a:off x="0" y="0"/>
            <a:ext cx="7772400" cy="685800"/>
          </a:xfrm>
        </p:spPr>
        <p:txBody>
          <a:bodyPr/>
          <a:lstStyle/>
          <a:p>
            <a:pPr algn="l"/>
            <a:r>
              <a:rPr lang="en-US" sz="3600"/>
              <a:t>create *.phy files</a:t>
            </a:r>
          </a:p>
        </p:txBody>
      </p:sp>
      <p:sp>
        <p:nvSpPr>
          <p:cNvPr id="271363" name="Text Box 3"/>
          <p:cNvSpPr txBox="1">
            <a:spLocks noChangeArrowheads="1"/>
          </p:cNvSpPr>
          <p:nvPr/>
        </p:nvSpPr>
        <p:spPr bwMode="auto">
          <a:xfrm>
            <a:off x="0" y="838201"/>
            <a:ext cx="8839200" cy="1200316"/>
          </a:xfrm>
          <a:prstGeom prst="rect">
            <a:avLst/>
          </a:prstGeom>
          <a:noFill/>
          <a:ln w="9525">
            <a:noFill/>
            <a:miter lim="800000"/>
            <a:headEnd/>
            <a:tailEnd/>
          </a:ln>
          <a:effectLst/>
        </p:spPr>
        <p:txBody>
          <a:bodyPr lIns="91387" tIns="45693" rIns="91387" bIns="45693">
            <a:prstTxWarp prst="textNoShape">
              <a:avLst/>
            </a:prstTxWarp>
            <a:spAutoFit/>
          </a:bodyPr>
          <a:lstStyle/>
          <a:p>
            <a:r>
              <a:rPr lang="en-US"/>
              <a:t>the easiest (probably) is to run clustalw with the phylip option: </a:t>
            </a:r>
          </a:p>
          <a:p>
            <a:r>
              <a:rPr lang="en-US"/>
              <a:t>For example (</a:t>
            </a:r>
            <a:r>
              <a:rPr lang="en-US">
                <a:hlinkClick r:id="rId3"/>
              </a:rPr>
              <a:t>here</a:t>
            </a:r>
            <a:r>
              <a:rPr lang="en-US"/>
              <a:t>): </a:t>
            </a:r>
          </a:p>
          <a:p>
            <a:endParaRPr lang="en-US"/>
          </a:p>
        </p:txBody>
      </p:sp>
      <p:sp>
        <p:nvSpPr>
          <p:cNvPr id="271364" name="Rectangle 4"/>
          <p:cNvSpPr>
            <a:spLocks noChangeArrowheads="1"/>
          </p:cNvSpPr>
          <p:nvPr/>
        </p:nvSpPr>
        <p:spPr bwMode="auto">
          <a:xfrm>
            <a:off x="228600" y="1752601"/>
            <a:ext cx="8305800" cy="3566839"/>
          </a:xfrm>
          <a:prstGeom prst="rect">
            <a:avLst/>
          </a:prstGeom>
          <a:noFill/>
          <a:ln w="9525">
            <a:noFill/>
            <a:miter lim="800000"/>
            <a:headEnd/>
            <a:tailEnd/>
          </a:ln>
          <a:effectLst/>
        </p:spPr>
        <p:txBody>
          <a:bodyPr lIns="91387" tIns="45693" rIns="91387" bIns="45693">
            <a:prstTxWarp prst="textNoShape">
              <a:avLst/>
            </a:prstTxWarp>
            <a:spAutoFit/>
          </a:bodyPr>
          <a:lstStyle/>
          <a:p>
            <a:pPr>
              <a:spcBef>
                <a:spcPct val="50000"/>
              </a:spcBef>
            </a:pPr>
            <a:r>
              <a:rPr lang="en-US" sz="1400" b="0" dirty="0"/>
              <a:t>#!/</a:t>
            </a:r>
            <a:r>
              <a:rPr lang="en-US" sz="1400" b="0" dirty="0" err="1"/>
              <a:t>usr</a:t>
            </a:r>
            <a:r>
              <a:rPr lang="en-US" sz="1400" b="0" dirty="0"/>
              <a:t>/bin/</a:t>
            </a:r>
            <a:r>
              <a:rPr lang="en-US" sz="1400" b="0" dirty="0" err="1"/>
              <a:t>perl</a:t>
            </a:r>
            <a:r>
              <a:rPr lang="en-US" sz="1400" b="0" dirty="0"/>
              <a:t> -w</a:t>
            </a:r>
          </a:p>
          <a:p>
            <a:pPr>
              <a:spcBef>
                <a:spcPct val="50000"/>
              </a:spcBef>
            </a:pPr>
            <a:r>
              <a:rPr lang="en-US" sz="1400" b="0" dirty="0"/>
              <a:t>print "# This program aligns all multiple sequence files with names *.</a:t>
            </a:r>
            <a:r>
              <a:rPr lang="en-US" sz="1400" b="0" dirty="0" err="1"/>
              <a:t>fa</a:t>
            </a:r>
            <a:r>
              <a:rPr lang="en-US" sz="1400" b="0" dirty="0"/>
              <a:t> \n</a:t>
            </a:r>
          </a:p>
          <a:p>
            <a:pPr>
              <a:spcBef>
                <a:spcPct val="50000"/>
              </a:spcBef>
            </a:pPr>
            <a:r>
              <a:rPr lang="en-US" sz="1400" b="0" dirty="0"/>
              <a:t># found in its directory using </a:t>
            </a:r>
            <a:r>
              <a:rPr lang="en-US" sz="1400" b="0" dirty="0" err="1"/>
              <a:t>clustalw</a:t>
            </a:r>
            <a:r>
              <a:rPr lang="en-US" sz="1400" b="0" dirty="0"/>
              <a:t>,  and saves them in </a:t>
            </a:r>
            <a:r>
              <a:rPr lang="en-US" sz="1400" b="0" dirty="0" err="1"/>
              <a:t>phyip</a:t>
            </a:r>
            <a:r>
              <a:rPr lang="en-US" sz="1400" b="0" dirty="0"/>
              <a:t> format.\n“;</a:t>
            </a:r>
          </a:p>
          <a:p>
            <a:pPr>
              <a:spcBef>
                <a:spcPct val="50000"/>
              </a:spcBef>
            </a:pPr>
            <a:r>
              <a:rPr lang="en-US" sz="1400" b="0" dirty="0"/>
              <a:t>while(defined($file=glob("*.</a:t>
            </a:r>
            <a:r>
              <a:rPr lang="en-US" sz="1400" b="0" dirty="0" err="1"/>
              <a:t>fa</a:t>
            </a:r>
            <a:r>
              <a:rPr lang="en-US" sz="1400" b="0" dirty="0"/>
              <a:t>"))){</a:t>
            </a:r>
          </a:p>
          <a:p>
            <a:pPr>
              <a:spcBef>
                <a:spcPct val="50000"/>
              </a:spcBef>
            </a:pPr>
            <a:r>
              <a:rPr lang="en-US" sz="1400" b="0" dirty="0"/>
              <a:t>        	@parts=split(/\./,$file);</a:t>
            </a:r>
          </a:p>
          <a:p>
            <a:pPr>
              <a:spcBef>
                <a:spcPct val="50000"/>
              </a:spcBef>
            </a:pPr>
            <a:r>
              <a:rPr lang="en-US" sz="1400" b="0" dirty="0"/>
              <a:t>	$file=$parts[0];</a:t>
            </a:r>
          </a:p>
          <a:p>
            <a:pPr>
              <a:spcBef>
                <a:spcPct val="50000"/>
              </a:spcBef>
            </a:pPr>
            <a:r>
              <a:rPr lang="en-US" sz="1400" b="0" dirty="0"/>
              <a:t>        	system("</a:t>
            </a:r>
            <a:r>
              <a:rPr lang="en-US" sz="1400" dirty="0" err="1">
                <a:solidFill>
                  <a:schemeClr val="hlink"/>
                </a:solidFill>
              </a:rPr>
              <a:t>clustalw</a:t>
            </a:r>
            <a:r>
              <a:rPr lang="en-US" sz="1400" dirty="0">
                <a:solidFill>
                  <a:schemeClr val="hlink"/>
                </a:solidFill>
              </a:rPr>
              <a:t> -</a:t>
            </a:r>
            <a:r>
              <a:rPr lang="en-US" sz="1400" dirty="0" err="1">
                <a:solidFill>
                  <a:schemeClr val="hlink"/>
                </a:solidFill>
              </a:rPr>
              <a:t>infile</a:t>
            </a:r>
            <a:r>
              <a:rPr lang="en-US" sz="1400" dirty="0">
                <a:solidFill>
                  <a:schemeClr val="hlink"/>
                </a:solidFill>
              </a:rPr>
              <a:t>=$</a:t>
            </a:r>
            <a:r>
              <a:rPr lang="en-US" sz="1400" dirty="0" err="1">
                <a:solidFill>
                  <a:schemeClr val="hlink"/>
                </a:solidFill>
              </a:rPr>
              <a:t>file.fa</a:t>
            </a:r>
            <a:r>
              <a:rPr lang="en-US" sz="1400" dirty="0">
                <a:solidFill>
                  <a:schemeClr val="hlink"/>
                </a:solidFill>
              </a:rPr>
              <a:t> -align -output=PHYLIP</a:t>
            </a:r>
            <a:r>
              <a:rPr lang="en-US" sz="1400" b="0" dirty="0"/>
              <a:t>");</a:t>
            </a:r>
          </a:p>
          <a:p>
            <a:pPr>
              <a:spcBef>
                <a:spcPct val="50000"/>
              </a:spcBef>
            </a:pPr>
            <a:r>
              <a:rPr lang="en-US" sz="1400" b="0" dirty="0"/>
              <a:t>	};</a:t>
            </a:r>
          </a:p>
          <a:p>
            <a:pPr>
              <a:spcBef>
                <a:spcPct val="50000"/>
              </a:spcBef>
            </a:pPr>
            <a:r>
              <a:rPr lang="en-US" sz="1400" b="0" dirty="0"/>
              <a:t># cleanup:</a:t>
            </a:r>
          </a:p>
          <a:p>
            <a:pPr>
              <a:spcBef>
                <a:spcPct val="50000"/>
              </a:spcBef>
            </a:pPr>
            <a:r>
              <a:rPr lang="en-US" sz="1400" b="0" dirty="0"/>
              <a:t>system ("</a:t>
            </a:r>
            <a:r>
              <a:rPr lang="en-US" sz="1400" b="0" dirty="0" err="1"/>
              <a:t>rm</a:t>
            </a:r>
            <a:r>
              <a:rPr lang="en-US" sz="1400" b="0" dirty="0"/>
              <a:t> *.</a:t>
            </a:r>
            <a:r>
              <a:rPr lang="en-US" sz="1400" b="0" dirty="0" err="1"/>
              <a:t>dnd</a:t>
            </a:r>
            <a:r>
              <a:rPr lang="en-US" sz="1400" b="0" dirty="0"/>
              <a:t>");</a:t>
            </a:r>
          </a:p>
          <a:p>
            <a:pPr>
              <a:spcBef>
                <a:spcPct val="50000"/>
              </a:spcBef>
            </a:pPr>
            <a:r>
              <a:rPr lang="en-US" sz="1400" b="0" dirty="0"/>
              <a:t>exit;</a:t>
            </a:r>
          </a:p>
        </p:txBody>
      </p:sp>
      <p:sp>
        <p:nvSpPr>
          <p:cNvPr id="271365" name="Text Box 5"/>
          <p:cNvSpPr txBox="1">
            <a:spLocks noChangeArrowheads="1"/>
          </p:cNvSpPr>
          <p:nvPr/>
        </p:nvSpPr>
        <p:spPr bwMode="auto">
          <a:xfrm>
            <a:off x="136530" y="5451479"/>
            <a:ext cx="8702675" cy="830985"/>
          </a:xfrm>
          <a:prstGeom prst="rect">
            <a:avLst/>
          </a:prstGeom>
          <a:noFill/>
          <a:ln w="9525">
            <a:noFill/>
            <a:miter lim="800000"/>
            <a:headEnd/>
            <a:tailEnd/>
          </a:ln>
          <a:effectLst/>
        </p:spPr>
        <p:txBody>
          <a:bodyPr lIns="91387" tIns="45693" rIns="91387" bIns="45693">
            <a:prstTxWarp prst="textNoShape">
              <a:avLst/>
            </a:prstTxWarp>
            <a:spAutoFit/>
          </a:bodyPr>
          <a:lstStyle/>
          <a:p>
            <a:r>
              <a:rPr lang="en-US"/>
              <a:t>Alternatively, you could use a web version of </a:t>
            </a:r>
            <a:r>
              <a:rPr lang="en-US">
                <a:hlinkClick r:id="rId4"/>
              </a:rPr>
              <a:t>readseq</a:t>
            </a:r>
            <a:r>
              <a:rPr lang="en-US"/>
              <a:t> – this one worked great for me </a:t>
            </a:r>
            <a:r>
              <a:rPr lang="en-US">
                <a:sym typeface="Wingdings" charset="2"/>
              </a:rPr>
              <a:t> </a:t>
            </a:r>
            <a:endParaRPr lang="en-US"/>
          </a:p>
        </p:txBody>
      </p:sp>
    </p:spTree>
    <p:extLst>
      <p:ext uri="{BB962C8B-B14F-4D97-AF65-F5344CB8AC3E}">
        <p14:creationId xmlns:p14="http://schemas.microsoft.com/office/powerpoint/2010/main" val="2152497506"/>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Rectangle 2"/>
          <p:cNvSpPr>
            <a:spLocks noGrp="1" noChangeArrowheads="1"/>
          </p:cNvSpPr>
          <p:nvPr>
            <p:ph type="title"/>
          </p:nvPr>
        </p:nvSpPr>
        <p:spPr>
          <a:xfrm>
            <a:off x="0" y="0"/>
            <a:ext cx="7772400" cy="1143000"/>
          </a:xfrm>
        </p:spPr>
        <p:txBody>
          <a:bodyPr/>
          <a:lstStyle/>
          <a:p>
            <a:pPr algn="l"/>
            <a:r>
              <a:rPr lang="en-US" sz="2800"/>
              <a:t>Alternative for entering the commands for the menu:</a:t>
            </a:r>
          </a:p>
        </p:txBody>
      </p:sp>
      <p:sp>
        <p:nvSpPr>
          <p:cNvPr id="273411" name="Rectangle 3"/>
          <p:cNvSpPr>
            <a:spLocks noChangeArrowheads="1"/>
          </p:cNvSpPr>
          <p:nvPr/>
        </p:nvSpPr>
        <p:spPr bwMode="auto">
          <a:xfrm>
            <a:off x="152400" y="1447801"/>
            <a:ext cx="8839200" cy="2123646"/>
          </a:xfrm>
          <a:prstGeom prst="rect">
            <a:avLst/>
          </a:prstGeom>
          <a:noFill/>
          <a:ln w="9525">
            <a:noFill/>
            <a:miter lim="800000"/>
            <a:headEnd/>
            <a:tailEnd/>
          </a:ln>
          <a:effectLst/>
        </p:spPr>
        <p:txBody>
          <a:bodyPr lIns="91387" tIns="45693" rIns="91387" bIns="45693">
            <a:prstTxWarp prst="textNoShape">
              <a:avLst/>
            </a:prstTxWarp>
            <a:spAutoFit/>
          </a:bodyPr>
          <a:lstStyle/>
          <a:p>
            <a:pPr>
              <a:spcBef>
                <a:spcPct val="50000"/>
              </a:spcBef>
            </a:pPr>
            <a:r>
              <a:rPr lang="en-US" dirty="0">
                <a:latin typeface="Courier New" charset="0"/>
              </a:rPr>
              <a:t>#!/</a:t>
            </a:r>
            <a:r>
              <a:rPr lang="en-US" dirty="0" err="1">
                <a:latin typeface="Courier New" charset="0"/>
              </a:rPr>
              <a:t>usr</a:t>
            </a:r>
            <a:r>
              <a:rPr lang="en-US" dirty="0">
                <a:latin typeface="Courier New" charset="0"/>
              </a:rPr>
              <a:t>/bin/</a:t>
            </a:r>
            <a:r>
              <a:rPr lang="en-US" dirty="0" err="1">
                <a:latin typeface="Courier New" charset="0"/>
              </a:rPr>
              <a:t>perl</a:t>
            </a:r>
            <a:r>
              <a:rPr lang="en-US" dirty="0">
                <a:latin typeface="Courier New" charset="0"/>
              </a:rPr>
              <a:t> -w</a:t>
            </a:r>
          </a:p>
          <a:p>
            <a:pPr>
              <a:spcBef>
                <a:spcPct val="50000"/>
              </a:spcBef>
            </a:pPr>
            <a:r>
              <a:rPr lang="en-US" dirty="0">
                <a:latin typeface="Courier New" charset="0"/>
              </a:rPr>
              <a:t>        system ("</a:t>
            </a:r>
            <a:r>
              <a:rPr lang="en-US" dirty="0" err="1">
                <a:latin typeface="Courier New" charset="0"/>
              </a:rPr>
              <a:t>cp</a:t>
            </a:r>
            <a:r>
              <a:rPr lang="en-US" dirty="0">
                <a:latin typeface="Courier New" charset="0"/>
              </a:rPr>
              <a:t> </a:t>
            </a:r>
            <a:r>
              <a:rPr lang="en-US" dirty="0" err="1">
                <a:latin typeface="Courier New" charset="0"/>
              </a:rPr>
              <a:t>A.phy</a:t>
            </a:r>
            <a:r>
              <a:rPr lang="en-US" dirty="0">
                <a:latin typeface="Courier New" charset="0"/>
              </a:rPr>
              <a:t> </a:t>
            </a:r>
            <a:r>
              <a:rPr lang="en-US" dirty="0" err="1">
                <a:latin typeface="Courier New" charset="0"/>
              </a:rPr>
              <a:t>infile</a:t>
            </a:r>
            <a:r>
              <a:rPr lang="en-US" dirty="0">
                <a:latin typeface="Courier New" charset="0"/>
              </a:rPr>
              <a:t>");</a:t>
            </a:r>
          </a:p>
          <a:p>
            <a:pPr>
              <a:spcBef>
                <a:spcPct val="50000"/>
              </a:spcBef>
            </a:pPr>
            <a:r>
              <a:rPr lang="en-US" dirty="0">
                <a:latin typeface="Courier New" charset="0"/>
              </a:rPr>
              <a:t>        system ("</a:t>
            </a:r>
            <a:r>
              <a:rPr lang="en-US" dirty="0">
                <a:solidFill>
                  <a:schemeClr val="hlink"/>
                </a:solidFill>
                <a:latin typeface="Courier New" charset="0"/>
              </a:rPr>
              <a:t>echo</a:t>
            </a:r>
            <a:r>
              <a:rPr lang="en-US" dirty="0">
                <a:latin typeface="Courier New" charset="0"/>
              </a:rPr>
              <a:t> </a:t>
            </a:r>
            <a:r>
              <a:rPr lang="en-US" dirty="0">
                <a:solidFill>
                  <a:schemeClr val="folHlink"/>
                </a:solidFill>
                <a:latin typeface="Courier New" charset="0"/>
              </a:rPr>
              <a:t>-e</a:t>
            </a:r>
            <a:r>
              <a:rPr lang="en-US" dirty="0">
                <a:latin typeface="Courier New" charset="0"/>
              </a:rPr>
              <a:t> 'y\n9\n'</a:t>
            </a:r>
            <a:r>
              <a:rPr lang="en-US" dirty="0">
                <a:solidFill>
                  <a:schemeClr val="accent2"/>
                </a:solidFill>
                <a:latin typeface="Courier New" charset="0"/>
              </a:rPr>
              <a:t>|</a:t>
            </a:r>
            <a:r>
              <a:rPr lang="en-US" dirty="0" err="1">
                <a:latin typeface="Courier New" charset="0"/>
              </a:rPr>
              <a:t>seqboot</a:t>
            </a:r>
            <a:r>
              <a:rPr lang="en-US" dirty="0">
                <a:latin typeface="Courier New" charset="0"/>
              </a:rPr>
              <a:t>");</a:t>
            </a:r>
          </a:p>
          <a:p>
            <a:pPr>
              <a:spcBef>
                <a:spcPct val="50000"/>
              </a:spcBef>
            </a:pPr>
            <a:r>
              <a:rPr lang="en-US" dirty="0">
                <a:latin typeface="Courier New" charset="0"/>
              </a:rPr>
              <a:t>exit;</a:t>
            </a:r>
          </a:p>
        </p:txBody>
      </p:sp>
      <p:sp>
        <p:nvSpPr>
          <p:cNvPr id="273412" name="Text Box 4"/>
          <p:cNvSpPr txBox="1">
            <a:spLocks noChangeArrowheads="1"/>
          </p:cNvSpPr>
          <p:nvPr/>
        </p:nvSpPr>
        <p:spPr bwMode="auto">
          <a:xfrm>
            <a:off x="381004" y="3906838"/>
            <a:ext cx="7306295" cy="1190622"/>
          </a:xfrm>
          <a:prstGeom prst="rect">
            <a:avLst/>
          </a:prstGeom>
          <a:noFill/>
          <a:ln w="9525">
            <a:noFill/>
            <a:miter lim="800000"/>
            <a:headEnd/>
            <a:tailEnd/>
          </a:ln>
          <a:effectLst/>
        </p:spPr>
        <p:txBody>
          <a:bodyPr wrap="none" lIns="91387" tIns="45693" rIns="91387" bIns="45693">
            <a:prstTxWarp prst="textNoShape">
              <a:avLst/>
            </a:prstTxWarp>
            <a:spAutoFit/>
          </a:bodyPr>
          <a:lstStyle/>
          <a:p>
            <a:r>
              <a:rPr lang="en-US" dirty="0">
                <a:solidFill>
                  <a:schemeClr val="hlink"/>
                </a:solidFill>
                <a:latin typeface="Courier New" charset="0"/>
              </a:rPr>
              <a:t>echo </a:t>
            </a:r>
            <a:r>
              <a:rPr lang="en-US" dirty="0"/>
              <a:t>returns the string in </a:t>
            </a:r>
            <a:r>
              <a:rPr lang="en-US" dirty="0" smtClean="0">
                <a:latin typeface="Courier New" charset="0"/>
              </a:rPr>
              <a:t>‘ </a:t>
            </a:r>
            <a:r>
              <a:rPr lang="en-US" dirty="0">
                <a:latin typeface="Courier New" charset="0"/>
              </a:rPr>
              <a:t>‘, i.e., y\n9\n.  </a:t>
            </a:r>
          </a:p>
          <a:p>
            <a:r>
              <a:rPr lang="en-US" dirty="0"/>
              <a:t>The</a:t>
            </a:r>
            <a:r>
              <a:rPr lang="en-US" dirty="0">
                <a:latin typeface="Courier New" charset="0"/>
              </a:rPr>
              <a:t> </a:t>
            </a:r>
            <a:r>
              <a:rPr lang="en-US" dirty="0">
                <a:solidFill>
                  <a:schemeClr val="folHlink"/>
                </a:solidFill>
                <a:latin typeface="Courier New" charset="0"/>
              </a:rPr>
              <a:t>–e</a:t>
            </a:r>
            <a:r>
              <a:rPr lang="en-US" dirty="0">
                <a:latin typeface="Courier New" charset="0"/>
              </a:rPr>
              <a:t> </a:t>
            </a:r>
            <a:r>
              <a:rPr lang="en-US" dirty="0"/>
              <a:t>options allows the use of</a:t>
            </a:r>
            <a:r>
              <a:rPr lang="en-US" dirty="0">
                <a:latin typeface="Courier New" charset="0"/>
              </a:rPr>
              <a:t> \n </a:t>
            </a:r>
          </a:p>
          <a:p>
            <a:r>
              <a:rPr lang="en-US" dirty="0"/>
              <a:t> The  </a:t>
            </a:r>
            <a:r>
              <a:rPr lang="en-US" dirty="0">
                <a:solidFill>
                  <a:schemeClr val="accent2"/>
                </a:solidFill>
              </a:rPr>
              <a:t>|</a:t>
            </a:r>
            <a:r>
              <a:rPr lang="en-US" dirty="0"/>
              <a:t>  symbol pipes the output from echo to </a:t>
            </a:r>
            <a:r>
              <a:rPr lang="en-US" dirty="0" err="1"/>
              <a:t>seqboot</a:t>
            </a:r>
            <a:endParaRPr lang="en-US" dirty="0"/>
          </a:p>
        </p:txBody>
      </p:sp>
    </p:spTree>
    <p:extLst>
      <p:ext uri="{BB962C8B-B14F-4D97-AF65-F5344CB8AC3E}">
        <p14:creationId xmlns:p14="http://schemas.microsoft.com/office/powerpoint/2010/main" val="2266211426"/>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Default Design">
  <a:themeElements>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Times New Roman"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3_Default Design">
  <a:themeElements>
    <a:clrScheme name="">
      <a:dk1>
        <a:srgbClr val="FFFF66"/>
      </a:dk1>
      <a:lt1>
        <a:srgbClr val="FFFFFF"/>
      </a:lt1>
      <a:dk2>
        <a:srgbClr val="FFFF00"/>
      </a:dk2>
      <a:lt2>
        <a:srgbClr val="808080"/>
      </a:lt2>
      <a:accent1>
        <a:srgbClr val="00CC99"/>
      </a:accent1>
      <a:accent2>
        <a:srgbClr val="3333CC"/>
      </a:accent2>
      <a:accent3>
        <a:srgbClr val="FFFFFF"/>
      </a:accent3>
      <a:accent4>
        <a:srgbClr val="DADA56"/>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Calm Seas">
  <a:themeElements>
    <a:clrScheme name="">
      <a:dk1>
        <a:srgbClr val="000080"/>
      </a:dk1>
      <a:lt1>
        <a:srgbClr val="A2B3DD"/>
      </a:lt1>
      <a:dk2>
        <a:srgbClr val="F23801"/>
      </a:dk2>
      <a:lt2>
        <a:srgbClr val="000066"/>
      </a:lt2>
      <a:accent1>
        <a:srgbClr val="6666FF"/>
      </a:accent1>
      <a:accent2>
        <a:srgbClr val="9999FF"/>
      </a:accent2>
      <a:accent3>
        <a:srgbClr val="CED6EB"/>
      </a:accent3>
      <a:accent4>
        <a:srgbClr val="00006C"/>
      </a:accent4>
      <a:accent5>
        <a:srgbClr val="B8B8FF"/>
      </a:accent5>
      <a:accent6>
        <a:srgbClr val="8A8AE7"/>
      </a:accent6>
      <a:hlink>
        <a:srgbClr val="FF3300"/>
      </a:hlink>
      <a:folHlink>
        <a:srgbClr val="FF9900"/>
      </a:folHlink>
    </a:clrScheme>
    <a:fontScheme name="Calm Seas">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37" charset="0"/>
            <a:ea typeface="ＭＳ Ｐゴシック" pitchFamily="37" charset="-128"/>
            <a:cs typeface="ＭＳ Ｐゴシック" pitchFamily="37"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37" charset="0"/>
            <a:ea typeface="ＭＳ Ｐゴシック" pitchFamily="37" charset="-128"/>
            <a:cs typeface="ＭＳ Ｐゴシック" pitchFamily="37" charset="-128"/>
          </a:defRPr>
        </a:defPPr>
      </a:lstStyle>
    </a:lnDef>
  </a:objectDefaults>
  <a:extraClrSchemeLst>
    <a:extraClrScheme>
      <a:clrScheme name="Calm Seas 1">
        <a:dk1>
          <a:srgbClr val="010199"/>
        </a:dk1>
        <a:lt1>
          <a:srgbClr val="FFFFFF"/>
        </a:lt1>
        <a:dk2>
          <a:srgbClr val="A2B3DD"/>
        </a:dk2>
        <a:lt2>
          <a:srgbClr val="FFFFFF"/>
        </a:lt2>
        <a:accent1>
          <a:srgbClr val="33CCCC"/>
        </a:accent1>
        <a:accent2>
          <a:srgbClr val="00C600"/>
        </a:accent2>
        <a:accent3>
          <a:srgbClr val="CED6EB"/>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Calm Seas 2">
        <a:dk1>
          <a:srgbClr val="000066"/>
        </a:dk1>
        <a:lt1>
          <a:srgbClr val="FFFFFF"/>
        </a:lt1>
        <a:dk2>
          <a:srgbClr val="A2B3DD"/>
        </a:dk2>
        <a:lt2>
          <a:srgbClr val="FFFFFF"/>
        </a:lt2>
        <a:accent1>
          <a:srgbClr val="6666FF"/>
        </a:accent1>
        <a:accent2>
          <a:srgbClr val="9999FF"/>
        </a:accent2>
        <a:accent3>
          <a:srgbClr val="CED6EB"/>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Calm Seas 3">
        <a:dk1>
          <a:srgbClr val="000000"/>
        </a:dk1>
        <a:lt1>
          <a:srgbClr val="FFFFFF"/>
        </a:lt1>
        <a:dk2>
          <a:srgbClr val="A2B3DD"/>
        </a:dk2>
        <a:lt2>
          <a:srgbClr val="FFFFFF"/>
        </a:lt2>
        <a:accent1>
          <a:srgbClr val="FF6600"/>
        </a:accent1>
        <a:accent2>
          <a:srgbClr val="FFCC00"/>
        </a:accent2>
        <a:accent3>
          <a:srgbClr val="CED6EB"/>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Calm Seas 4">
        <a:dk1>
          <a:srgbClr val="003366"/>
        </a:dk1>
        <a:lt1>
          <a:srgbClr val="FFFFFF"/>
        </a:lt1>
        <a:dk2>
          <a:srgbClr val="A2B3DD"/>
        </a:dk2>
        <a:lt2>
          <a:srgbClr val="FFFFFF"/>
        </a:lt2>
        <a:accent1>
          <a:srgbClr val="9966FF"/>
        </a:accent1>
        <a:accent2>
          <a:srgbClr val="00CC66"/>
        </a:accent2>
        <a:accent3>
          <a:srgbClr val="CED6EB"/>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Gleam">
  <a:themeElements>
    <a:clrScheme name="">
      <a:dk1>
        <a:srgbClr val="FFFFFF"/>
      </a:dk1>
      <a:lt1>
        <a:srgbClr val="FFFFFF"/>
      </a:lt1>
      <a:dk2>
        <a:srgbClr val="FFFF99"/>
      </a:dk2>
      <a:lt2>
        <a:srgbClr val="005A58"/>
      </a:lt2>
      <a:accent1>
        <a:srgbClr val="006462"/>
      </a:accent1>
      <a:accent2>
        <a:srgbClr val="6D6FC7"/>
      </a:accent2>
      <a:accent3>
        <a:srgbClr val="FFFFFF"/>
      </a:accent3>
      <a:accent4>
        <a:srgbClr val="DADADA"/>
      </a:accent4>
      <a:accent5>
        <a:srgbClr val="AAB8B7"/>
      </a:accent5>
      <a:accent6>
        <a:srgbClr val="6264B4"/>
      </a:accent6>
      <a:hlink>
        <a:srgbClr val="00FFFF"/>
      </a:hlink>
      <a:folHlink>
        <a:srgbClr val="00FF00"/>
      </a:folHlink>
    </a:clrScheme>
    <a:fontScheme name="Gleam">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defRPr>
        </a:defPPr>
      </a:lstStyle>
    </a:lnDef>
  </a:objectDefaults>
  <a:extraClrSchemeLst>
    <a:extraClrScheme>
      <a:clrScheme name="Gleam 1">
        <a:dk1>
          <a:srgbClr val="003366"/>
        </a:dk1>
        <a:lt1>
          <a:srgbClr val="FFFFFF"/>
        </a:lt1>
        <a:dk2>
          <a:srgbClr val="111F41"/>
        </a:dk2>
        <a:lt2>
          <a:srgbClr val="FFFFFF"/>
        </a:lt2>
        <a:accent1>
          <a:srgbClr val="3366CC"/>
        </a:accent1>
        <a:accent2>
          <a:srgbClr val="00B000"/>
        </a:accent2>
        <a:accent3>
          <a:srgbClr val="AAABB0"/>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leam 2">
        <a:dk1>
          <a:srgbClr val="3E3E5C"/>
        </a:dk1>
        <a:lt1>
          <a:srgbClr val="FFFFFF"/>
        </a:lt1>
        <a:dk2>
          <a:srgbClr val="111F41"/>
        </a:dk2>
        <a:lt2>
          <a:srgbClr val="FFFFFF"/>
        </a:lt2>
        <a:accent1>
          <a:srgbClr val="60597B"/>
        </a:accent1>
        <a:accent2>
          <a:srgbClr val="6666FF"/>
        </a:accent2>
        <a:accent3>
          <a:srgbClr val="AAABB0"/>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leam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
    <a:dk1>
      <a:srgbClr val="808080"/>
    </a:dk1>
    <a:lt1>
      <a:srgbClr val="FFFF00"/>
    </a:lt1>
    <a:dk2>
      <a:srgbClr val="0C04AA"/>
    </a:dk2>
    <a:lt2>
      <a:srgbClr val="FFFF00"/>
    </a:lt2>
    <a:accent1>
      <a:srgbClr val="CCFFFF"/>
    </a:accent1>
    <a:accent2>
      <a:srgbClr val="3333CC"/>
    </a:accent2>
    <a:accent3>
      <a:srgbClr val="AAAAD2"/>
    </a:accent3>
    <a:accent4>
      <a:srgbClr val="DADA00"/>
    </a:accent4>
    <a:accent5>
      <a:srgbClr val="E2FFFF"/>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
    <a:dk1>
      <a:srgbClr val="808080"/>
    </a:dk1>
    <a:lt1>
      <a:srgbClr val="FFFF00"/>
    </a:lt1>
    <a:dk2>
      <a:srgbClr val="0C04AA"/>
    </a:dk2>
    <a:lt2>
      <a:srgbClr val="FFFF00"/>
    </a:lt2>
    <a:accent1>
      <a:srgbClr val="CCFFFF"/>
    </a:accent1>
    <a:accent2>
      <a:srgbClr val="3333CC"/>
    </a:accent2>
    <a:accent3>
      <a:srgbClr val="AAAAD2"/>
    </a:accent3>
    <a:accent4>
      <a:srgbClr val="DADA00"/>
    </a:accent4>
    <a:accent5>
      <a:srgbClr val="E2FFFF"/>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
    <a:dk1>
      <a:srgbClr val="808080"/>
    </a:dk1>
    <a:lt1>
      <a:srgbClr val="FFFF00"/>
    </a:lt1>
    <a:dk2>
      <a:srgbClr val="0C04AA"/>
    </a:dk2>
    <a:lt2>
      <a:srgbClr val="FFFF00"/>
    </a:lt2>
    <a:accent1>
      <a:srgbClr val="CCFFFF"/>
    </a:accent1>
    <a:accent2>
      <a:srgbClr val="3333CC"/>
    </a:accent2>
    <a:accent3>
      <a:srgbClr val="AAAAD2"/>
    </a:accent3>
    <a:accent4>
      <a:srgbClr val="DADA00"/>
    </a:accent4>
    <a:accent5>
      <a:srgbClr val="E2FFFF"/>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
    <a:dk1>
      <a:srgbClr val="808080"/>
    </a:dk1>
    <a:lt1>
      <a:srgbClr val="FFFF00"/>
    </a:lt1>
    <a:dk2>
      <a:srgbClr val="0C04AA"/>
    </a:dk2>
    <a:lt2>
      <a:srgbClr val="FFFF00"/>
    </a:lt2>
    <a:accent1>
      <a:srgbClr val="CCFFFF"/>
    </a:accent1>
    <a:accent2>
      <a:srgbClr val="3333CC"/>
    </a:accent2>
    <a:accent3>
      <a:srgbClr val="AAAAD2"/>
    </a:accent3>
    <a:accent4>
      <a:srgbClr val="DADA00"/>
    </a:accent4>
    <a:accent5>
      <a:srgbClr val="E2FFFF"/>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
    <a:dk1>
      <a:srgbClr val="808080"/>
    </a:dk1>
    <a:lt1>
      <a:srgbClr val="FFFF00"/>
    </a:lt1>
    <a:dk2>
      <a:srgbClr val="0C04AA"/>
    </a:dk2>
    <a:lt2>
      <a:srgbClr val="FFFF00"/>
    </a:lt2>
    <a:accent1>
      <a:srgbClr val="CCFFFF"/>
    </a:accent1>
    <a:accent2>
      <a:srgbClr val="3333CC"/>
    </a:accent2>
    <a:accent3>
      <a:srgbClr val="AAAAD2"/>
    </a:accent3>
    <a:accent4>
      <a:srgbClr val="DADA00"/>
    </a:accent4>
    <a:accent5>
      <a:srgbClr val="E2FFFF"/>
    </a:accent5>
    <a:accent6>
      <a:srgbClr val="2D2DB9"/>
    </a:accent6>
    <a:hlink>
      <a:srgbClr val="CCCCFF"/>
    </a:hlink>
    <a:folHlink>
      <a:srgbClr val="B2B2B2"/>
    </a:folHlink>
  </a:clrScheme>
</a:themeOverride>
</file>

<file path=ppt/theme/themeOverride6.xml><?xml version="1.0" encoding="utf-8"?>
<a:themeOverride xmlns:a="http://schemas.openxmlformats.org/drawingml/2006/main">
  <a:clrScheme name="">
    <a:dk1>
      <a:srgbClr val="808080"/>
    </a:dk1>
    <a:lt1>
      <a:srgbClr val="FFFF00"/>
    </a:lt1>
    <a:dk2>
      <a:srgbClr val="0C04AA"/>
    </a:dk2>
    <a:lt2>
      <a:srgbClr val="FFFF00"/>
    </a:lt2>
    <a:accent1>
      <a:srgbClr val="CCFFFF"/>
    </a:accent1>
    <a:accent2>
      <a:srgbClr val="3333CC"/>
    </a:accent2>
    <a:accent3>
      <a:srgbClr val="AAAAD2"/>
    </a:accent3>
    <a:accent4>
      <a:srgbClr val="DADA00"/>
    </a:accent4>
    <a:accent5>
      <a:srgbClr val="E2FFFF"/>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2095</TotalTime>
  <Words>3495</Words>
  <Application>Microsoft Macintosh PowerPoint</Application>
  <PresentationFormat>On-screen Show (4:3)</PresentationFormat>
  <Paragraphs>635</Paragraphs>
  <Slides>70</Slides>
  <Notes>56</Notes>
  <HiddenSlides>0</HiddenSlides>
  <MMClips>0</MMClips>
  <ScaleCrop>false</ScaleCrop>
  <HeadingPairs>
    <vt:vector size="6" baseType="variant">
      <vt:variant>
        <vt:lpstr>Theme</vt:lpstr>
      </vt:variant>
      <vt:variant>
        <vt:i4>5</vt:i4>
      </vt:variant>
      <vt:variant>
        <vt:lpstr>Embedded OLE Servers</vt:lpstr>
      </vt:variant>
      <vt:variant>
        <vt:i4>2</vt:i4>
      </vt:variant>
      <vt:variant>
        <vt:lpstr>Slide Titles</vt:lpstr>
      </vt:variant>
      <vt:variant>
        <vt:i4>70</vt:i4>
      </vt:variant>
    </vt:vector>
  </HeadingPairs>
  <TitlesOfParts>
    <vt:vector size="77" baseType="lpstr">
      <vt:lpstr>Default Design</vt:lpstr>
      <vt:lpstr>Blank Presentation</vt:lpstr>
      <vt:lpstr>13_Default Design</vt:lpstr>
      <vt:lpstr>3_Calm Seas</vt:lpstr>
      <vt:lpstr>2_Gleam</vt:lpstr>
      <vt:lpstr>Photo Editor Photo</vt:lpstr>
      <vt:lpstr>Image</vt:lpstr>
      <vt:lpstr>MCB 5472</vt:lpstr>
      <vt:lpstr>  OldAssignments:</vt:lpstr>
      <vt:lpstr>exercises: </vt:lpstr>
      <vt:lpstr>PowerPoint Presentation</vt:lpstr>
      <vt:lpstr>PowerPoint Presentation</vt:lpstr>
      <vt:lpstr>Old Perl assignments </vt:lpstr>
      <vt:lpstr>hints  </vt:lpstr>
      <vt:lpstr>create *.phy files</vt:lpstr>
      <vt:lpstr>Alternative for entering the commands for the menu:</vt:lpstr>
      <vt:lpstr>Very Old Assignment</vt:lpstr>
      <vt:lpstr>Rolling window example from GC rolling.pl</vt:lpstr>
      <vt:lpstr>PowerPoint Presentation</vt:lpstr>
      <vt:lpstr>PowerPoint Presentation</vt:lpstr>
      <vt:lpstr>PowerPoint Presentation</vt:lpstr>
      <vt:lpstr>PowerPoint Presentation</vt:lpstr>
      <vt:lpstr>Cumulative Strand Bias SG0</vt:lpstr>
      <vt:lpstr>New Assignment</vt:lpstr>
      <vt:lpstr>Trees – possible reasons for conflict </vt:lpstr>
      <vt:lpstr>lack of resolution </vt:lpstr>
      <vt:lpstr>long branch attraction artifact </vt:lpstr>
      <vt:lpstr>Gene transfer  </vt:lpstr>
      <vt:lpstr>Lineage Sorting </vt:lpstr>
      <vt:lpstr>Gene duplication </vt:lpstr>
      <vt:lpstr>Gene duplication and gene transfer are equivalent explanations.</vt:lpstr>
      <vt:lpstr>Phylip</vt:lpstr>
      <vt:lpstr>input and output</vt:lpstr>
      <vt:lpstr>What’s in PHYLIP</vt:lpstr>
      <vt:lpstr>Programs in PHYLIP are Modular  </vt:lpstr>
      <vt:lpstr>The Phylip Manual</vt:lpstr>
      <vt:lpstr>program folder</vt:lpstr>
      <vt:lpstr>menu interface</vt:lpstr>
      <vt:lpstr>PowerPoint Presentation</vt:lpstr>
      <vt:lpstr>Example 1 Protpars</vt:lpstr>
      <vt:lpstr>protpars (versus distance/FM)</vt:lpstr>
      <vt:lpstr>(protpars versus) distance/FM</vt:lpstr>
      <vt:lpstr>protdist </vt:lpstr>
      <vt:lpstr>           without   and  with correction for ASRV</vt:lpstr>
      <vt:lpstr>PowerPoint Presentation</vt:lpstr>
      <vt:lpstr>PowerPoint Presentation</vt:lpstr>
      <vt:lpstr>       subtree with branch lengths               without   and  with correction for ASRV</vt:lpstr>
      <vt:lpstr>compare to trees with FITCH and clustalw – same dataset</vt:lpstr>
      <vt:lpstr>bootstrap support ala clustal  protpars (gaps as ?)</vt:lpstr>
      <vt:lpstr>phyml </vt:lpstr>
      <vt:lpstr>TreePuzzle ne PUZZLE </vt:lpstr>
      <vt:lpstr>TREE-PUZZLE</vt:lpstr>
      <vt:lpstr>Maximum likelihood ratio test </vt:lpstr>
      <vt:lpstr>PowerPoint Presentation</vt:lpstr>
      <vt:lpstr>TREE-PUZZLE – PROBLEMS/DRAWBACKS</vt:lpstr>
      <vt:lpstr>PowerPoint Presentation</vt:lpstr>
      <vt:lpstr>Bayes’ Theorem</vt:lpstr>
      <vt:lpstr>PowerPoint Presentation</vt:lpstr>
      <vt:lpstr>PowerPoint Presentation</vt:lpstr>
      <vt:lpstr>PowerPoint Presentation</vt:lpstr>
      <vt:lpstr>PowerPoint Presentation</vt:lpstr>
      <vt:lpstr>PowerPoint Presentation</vt:lpstr>
      <vt:lpstr>PowerPoint Presentation</vt:lpstr>
      <vt:lpstr>TOOLS TO ANALYZE PHYLOGENETIC INFORMATION FROM MULTIPLE GENES IN GENOMES:   Bipartition Spectra (Lento Plots)</vt:lpstr>
      <vt:lpstr>PowerPoint Presentation</vt:lpstr>
      <vt:lpstr>PowerPoint Presentation</vt:lpstr>
      <vt:lpstr>PowerPoint Presentation</vt:lpstr>
      <vt:lpstr>PowerPoint Presentation</vt:lpstr>
      <vt:lpstr>PowerPoint Presentation</vt:lpstr>
      <vt:lpstr>Decay of bipartition support with number of OTUs</vt:lpstr>
      <vt:lpstr>Example for decay of bipartition support with number of OTUs</vt:lpstr>
      <vt:lpstr>Decay of bipartition support with number of OTUs</vt:lpstr>
      <vt:lpstr>Bipartition Paradox:</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  -  MCB 5472</dc:title>
  <dc:subject/>
  <dc:creator>jpgpgarten</dc:creator>
  <cp:keywords/>
  <dc:description/>
  <cp:lastModifiedBy>J. Peter Gogarten</cp:lastModifiedBy>
  <cp:revision>81</cp:revision>
  <cp:lastPrinted>2008-03-17T16:19:08Z</cp:lastPrinted>
  <dcterms:created xsi:type="dcterms:W3CDTF">2010-03-12T21:51:26Z</dcterms:created>
  <dcterms:modified xsi:type="dcterms:W3CDTF">2012-03-08T15:50:26Z</dcterms:modified>
  <cp:category/>
</cp:coreProperties>
</file>