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Override1.xml" ContentType="application/vnd.openxmlformats-officedocument.themeOverr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2"/>
  </p:notesMasterIdLst>
  <p:sldIdLst>
    <p:sldId id="256" r:id="rId3"/>
    <p:sldId id="872" r:id="rId4"/>
    <p:sldId id="941" r:id="rId5"/>
    <p:sldId id="878" r:id="rId6"/>
    <p:sldId id="942" r:id="rId7"/>
    <p:sldId id="943" r:id="rId8"/>
    <p:sldId id="944" r:id="rId9"/>
    <p:sldId id="270" r:id="rId10"/>
    <p:sldId id="881" r:id="rId11"/>
    <p:sldId id="947" r:id="rId12"/>
    <p:sldId id="948" r:id="rId13"/>
    <p:sldId id="882" r:id="rId14"/>
    <p:sldId id="883" r:id="rId15"/>
    <p:sldId id="884" r:id="rId16"/>
    <p:sldId id="885" r:id="rId17"/>
    <p:sldId id="886" r:id="rId18"/>
    <p:sldId id="949" r:id="rId19"/>
    <p:sldId id="945" r:id="rId20"/>
    <p:sldId id="94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3"/>
    <p:restoredTop sz="94699"/>
  </p:normalViewPr>
  <p:slideViewPr>
    <p:cSldViewPr snapToGrid="0" snapToObjects="1">
      <p:cViewPr>
        <p:scale>
          <a:sx n="165" d="100"/>
          <a:sy n="165" d="100"/>
        </p:scale>
        <p:origin x="2248" y="15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Users/jpgogarten/Dropbox/MCB5472_2018/Laboratories/Lab7/MrBayes/run1and2over80000.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Esitmated omega value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201643668083727E-2"/>
          <c:y val="4.2505655612647526E-2"/>
          <c:w val="0.9348037246379437"/>
          <c:h val="0.85974396296231348"/>
        </c:manualLayout>
      </c:layout>
      <c:barChart>
        <c:barDir val="col"/>
        <c:grouping val="clustered"/>
        <c:varyColors val="0"/>
        <c:ser>
          <c:idx val="0"/>
          <c:order val="0"/>
          <c:spPr>
            <a:solidFill>
              <a:schemeClr val="accent1"/>
            </a:solidFill>
            <a:ln>
              <a:noFill/>
            </a:ln>
            <a:effectLst/>
          </c:spPr>
          <c:invertIfNegative val="0"/>
          <c:val>
            <c:numRef>
              <c:f>analysisS.run1.p!$ZG$404:$AWR$404</c:f>
              <c:numCache>
                <c:formatCode>0.00E+00</c:formatCode>
                <c:ptCount val="610"/>
                <c:pt idx="0">
                  <c:v>0.13164924875621881</c:v>
                </c:pt>
                <c:pt idx="1">
                  <c:v>0.13164924875621881</c:v>
                </c:pt>
                <c:pt idx="2">
                  <c:v>0.13164924950248746</c:v>
                </c:pt>
                <c:pt idx="3">
                  <c:v>0.13164925074626854</c:v>
                </c:pt>
                <c:pt idx="4">
                  <c:v>0.13164924875621881</c:v>
                </c:pt>
                <c:pt idx="5">
                  <c:v>0.13164924875621881</c:v>
                </c:pt>
                <c:pt idx="6">
                  <c:v>0.30879378432835819</c:v>
                </c:pt>
                <c:pt idx="7">
                  <c:v>0.13164924875621881</c:v>
                </c:pt>
                <c:pt idx="8">
                  <c:v>0.13165002164179104</c:v>
                </c:pt>
                <c:pt idx="9">
                  <c:v>0.13164924875621881</c:v>
                </c:pt>
                <c:pt idx="10">
                  <c:v>0.1316492497512437</c:v>
                </c:pt>
                <c:pt idx="11">
                  <c:v>0.13164924875621881</c:v>
                </c:pt>
                <c:pt idx="12">
                  <c:v>0.13164924875621881</c:v>
                </c:pt>
                <c:pt idx="13">
                  <c:v>0.99777677512437668</c:v>
                </c:pt>
                <c:pt idx="14">
                  <c:v>0.1316492547263681</c:v>
                </c:pt>
                <c:pt idx="15">
                  <c:v>0.13164924999999991</c:v>
                </c:pt>
                <c:pt idx="16">
                  <c:v>1.0035437885572132</c:v>
                </c:pt>
                <c:pt idx="17">
                  <c:v>0.13164924875621881</c:v>
                </c:pt>
                <c:pt idx="18">
                  <c:v>0.13164924875621881</c:v>
                </c:pt>
                <c:pt idx="19">
                  <c:v>0.30192803955223901</c:v>
                </c:pt>
                <c:pt idx="20">
                  <c:v>0.13164924875621881</c:v>
                </c:pt>
                <c:pt idx="21">
                  <c:v>0.99521371592039876</c:v>
                </c:pt>
                <c:pt idx="22">
                  <c:v>0.1321277604477612</c:v>
                </c:pt>
                <c:pt idx="23">
                  <c:v>0.13164924875621881</c:v>
                </c:pt>
                <c:pt idx="24">
                  <c:v>0.13164926592039802</c:v>
                </c:pt>
                <c:pt idx="25">
                  <c:v>1.0015947885572125</c:v>
                </c:pt>
                <c:pt idx="26">
                  <c:v>0.13164924875621881</c:v>
                </c:pt>
                <c:pt idx="27">
                  <c:v>0.13164924875621881</c:v>
                </c:pt>
                <c:pt idx="28">
                  <c:v>0.13164924875621881</c:v>
                </c:pt>
                <c:pt idx="29">
                  <c:v>0.13164942164179116</c:v>
                </c:pt>
                <c:pt idx="30">
                  <c:v>0.13164924875621881</c:v>
                </c:pt>
                <c:pt idx="31">
                  <c:v>0.13164924875621881</c:v>
                </c:pt>
                <c:pt idx="32">
                  <c:v>1.0041521218905476</c:v>
                </c:pt>
                <c:pt idx="33">
                  <c:v>0.13164924900497504</c:v>
                </c:pt>
                <c:pt idx="34">
                  <c:v>0.13164924950248746</c:v>
                </c:pt>
                <c:pt idx="35">
                  <c:v>1.0012009990049748</c:v>
                </c:pt>
                <c:pt idx="36">
                  <c:v>0.13164924875621881</c:v>
                </c:pt>
                <c:pt idx="37">
                  <c:v>0.13165122313432834</c:v>
                </c:pt>
                <c:pt idx="38">
                  <c:v>0.13176436915422887</c:v>
                </c:pt>
                <c:pt idx="39">
                  <c:v>0.1316492718905472</c:v>
                </c:pt>
                <c:pt idx="40">
                  <c:v>0.13164924875621881</c:v>
                </c:pt>
                <c:pt idx="41">
                  <c:v>0.13164928731343284</c:v>
                </c:pt>
                <c:pt idx="42">
                  <c:v>0.13164924875621881</c:v>
                </c:pt>
                <c:pt idx="43">
                  <c:v>1.0196001741293537</c:v>
                </c:pt>
                <c:pt idx="44">
                  <c:v>0.13171042189054732</c:v>
                </c:pt>
                <c:pt idx="45">
                  <c:v>0.13165019776119394</c:v>
                </c:pt>
                <c:pt idx="46">
                  <c:v>0.13164924875621881</c:v>
                </c:pt>
                <c:pt idx="47">
                  <c:v>0.13164924875621881</c:v>
                </c:pt>
                <c:pt idx="48">
                  <c:v>0.99359655024875559</c:v>
                </c:pt>
                <c:pt idx="49">
                  <c:v>0.13164924875621881</c:v>
                </c:pt>
                <c:pt idx="50">
                  <c:v>1.0245354452736319</c:v>
                </c:pt>
                <c:pt idx="51">
                  <c:v>0.25332752661691549</c:v>
                </c:pt>
                <c:pt idx="52">
                  <c:v>0.84570640970149336</c:v>
                </c:pt>
                <c:pt idx="53">
                  <c:v>0.66906392014925375</c:v>
                </c:pt>
                <c:pt idx="54">
                  <c:v>0.9078948251243778</c:v>
                </c:pt>
                <c:pt idx="55">
                  <c:v>0.1392653646766169</c:v>
                </c:pt>
                <c:pt idx="56">
                  <c:v>1.0007775442786064</c:v>
                </c:pt>
                <c:pt idx="57">
                  <c:v>1.0019441808457712</c:v>
                </c:pt>
                <c:pt idx="58">
                  <c:v>1.0014358519900504</c:v>
                </c:pt>
                <c:pt idx="59">
                  <c:v>0.50724339004975127</c:v>
                </c:pt>
                <c:pt idx="60">
                  <c:v>1.0026264226368156</c:v>
                </c:pt>
                <c:pt idx="61">
                  <c:v>1.0048533927860699</c:v>
                </c:pt>
                <c:pt idx="62">
                  <c:v>1.0888718134328352</c:v>
                </c:pt>
                <c:pt idx="63">
                  <c:v>0.60752362835820906</c:v>
                </c:pt>
                <c:pt idx="64">
                  <c:v>0.30540809029850735</c:v>
                </c:pt>
                <c:pt idx="65">
                  <c:v>0.80405476691542277</c:v>
                </c:pt>
                <c:pt idx="66">
                  <c:v>1.0943697833333328</c:v>
                </c:pt>
                <c:pt idx="67">
                  <c:v>0.25124362810945267</c:v>
                </c:pt>
                <c:pt idx="68">
                  <c:v>0.56999588084577169</c:v>
                </c:pt>
                <c:pt idx="69">
                  <c:v>0.15367054179104467</c:v>
                </c:pt>
                <c:pt idx="70">
                  <c:v>1.0017680970149256</c:v>
                </c:pt>
                <c:pt idx="71">
                  <c:v>0.13546895895522376</c:v>
                </c:pt>
                <c:pt idx="72">
                  <c:v>0.98708926865671687</c:v>
                </c:pt>
                <c:pt idx="73">
                  <c:v>0.13164924875621881</c:v>
                </c:pt>
                <c:pt idx="74">
                  <c:v>0.13446803407960223</c:v>
                </c:pt>
                <c:pt idx="75">
                  <c:v>0.13164924875621881</c:v>
                </c:pt>
                <c:pt idx="76">
                  <c:v>0.13164924875621881</c:v>
                </c:pt>
                <c:pt idx="77">
                  <c:v>0.13165059776119409</c:v>
                </c:pt>
                <c:pt idx="78">
                  <c:v>0.1316577549751243</c:v>
                </c:pt>
                <c:pt idx="79">
                  <c:v>0.13164924875621881</c:v>
                </c:pt>
                <c:pt idx="80">
                  <c:v>0.15885464825870643</c:v>
                </c:pt>
                <c:pt idx="81">
                  <c:v>0.13164930671641795</c:v>
                </c:pt>
                <c:pt idx="82">
                  <c:v>0.13164924875621881</c:v>
                </c:pt>
                <c:pt idx="83">
                  <c:v>0.13164933706467669</c:v>
                </c:pt>
                <c:pt idx="84">
                  <c:v>1.0009573335820887</c:v>
                </c:pt>
                <c:pt idx="85">
                  <c:v>0.13164924875621881</c:v>
                </c:pt>
                <c:pt idx="86">
                  <c:v>0.13204021069651736</c:v>
                </c:pt>
                <c:pt idx="87">
                  <c:v>0.13164924875621881</c:v>
                </c:pt>
                <c:pt idx="88">
                  <c:v>0.99663956019900402</c:v>
                </c:pt>
                <c:pt idx="89">
                  <c:v>0.13165232686567163</c:v>
                </c:pt>
                <c:pt idx="90">
                  <c:v>1.0012155771144269</c:v>
                </c:pt>
                <c:pt idx="91">
                  <c:v>0.9958112910447765</c:v>
                </c:pt>
                <c:pt idx="92">
                  <c:v>0.13199696019900486</c:v>
                </c:pt>
                <c:pt idx="93">
                  <c:v>0.21286172437810919</c:v>
                </c:pt>
                <c:pt idx="94">
                  <c:v>0.13164979701492541</c:v>
                </c:pt>
                <c:pt idx="95">
                  <c:v>1.0115173507462685</c:v>
                </c:pt>
                <c:pt idx="96">
                  <c:v>0.14470515323383085</c:v>
                </c:pt>
                <c:pt idx="97">
                  <c:v>0.99967312661691554</c:v>
                </c:pt>
                <c:pt idx="98">
                  <c:v>0.13170127139303489</c:v>
                </c:pt>
                <c:pt idx="99">
                  <c:v>0.13173237189054732</c:v>
                </c:pt>
                <c:pt idx="100">
                  <c:v>1.0217279054726367</c:v>
                </c:pt>
                <c:pt idx="101">
                  <c:v>0.13206073706467655</c:v>
                </c:pt>
                <c:pt idx="102">
                  <c:v>0.13222554228855707</c:v>
                </c:pt>
                <c:pt idx="103">
                  <c:v>0.16757404378109453</c:v>
                </c:pt>
                <c:pt idx="104">
                  <c:v>0.13164924875621881</c:v>
                </c:pt>
                <c:pt idx="105">
                  <c:v>0.24598218905472635</c:v>
                </c:pt>
                <c:pt idx="106">
                  <c:v>0.13167234104477613</c:v>
                </c:pt>
                <c:pt idx="107">
                  <c:v>0.13164924875621881</c:v>
                </c:pt>
                <c:pt idx="108">
                  <c:v>0.99853206990049692</c:v>
                </c:pt>
                <c:pt idx="109">
                  <c:v>0.82980200970149232</c:v>
                </c:pt>
                <c:pt idx="110">
                  <c:v>1.0011611703980103</c:v>
                </c:pt>
                <c:pt idx="111">
                  <c:v>1.002851612686567</c:v>
                </c:pt>
                <c:pt idx="112">
                  <c:v>0.91049337313432888</c:v>
                </c:pt>
                <c:pt idx="113">
                  <c:v>1.0020944552238793</c:v>
                </c:pt>
                <c:pt idx="114">
                  <c:v>1.002012404228855</c:v>
                </c:pt>
                <c:pt idx="115">
                  <c:v>1.0000028883084571</c:v>
                </c:pt>
                <c:pt idx="116">
                  <c:v>0.13322648358208952</c:v>
                </c:pt>
                <c:pt idx="117">
                  <c:v>0.1326114733830846</c:v>
                </c:pt>
                <c:pt idx="118">
                  <c:v>1.0196072293532337</c:v>
                </c:pt>
                <c:pt idx="119">
                  <c:v>0.93211369452736292</c:v>
                </c:pt>
                <c:pt idx="120">
                  <c:v>0.92849157611940281</c:v>
                </c:pt>
                <c:pt idx="121">
                  <c:v>0.66415240845771162</c:v>
                </c:pt>
                <c:pt idx="122">
                  <c:v>0.56999595074626896</c:v>
                </c:pt>
                <c:pt idx="123">
                  <c:v>0.13167580223880584</c:v>
                </c:pt>
                <c:pt idx="124">
                  <c:v>1.01435295199005</c:v>
                </c:pt>
                <c:pt idx="125">
                  <c:v>0.13165359253731346</c:v>
                </c:pt>
                <c:pt idx="126">
                  <c:v>0.98775048383084663</c:v>
                </c:pt>
                <c:pt idx="127">
                  <c:v>0.39434073059701474</c:v>
                </c:pt>
                <c:pt idx="128">
                  <c:v>0.13164924875621881</c:v>
                </c:pt>
                <c:pt idx="129">
                  <c:v>0.13164931741293528</c:v>
                </c:pt>
                <c:pt idx="130">
                  <c:v>1.0012763611940301</c:v>
                </c:pt>
                <c:pt idx="131">
                  <c:v>1.0012487482587058</c:v>
                </c:pt>
                <c:pt idx="132">
                  <c:v>0.1316497241293533</c:v>
                </c:pt>
                <c:pt idx="133">
                  <c:v>0.13165066766169156</c:v>
                </c:pt>
                <c:pt idx="134">
                  <c:v>0.16191548358208957</c:v>
                </c:pt>
                <c:pt idx="135">
                  <c:v>0.13164924875621881</c:v>
                </c:pt>
                <c:pt idx="136">
                  <c:v>0.51672777960199012</c:v>
                </c:pt>
                <c:pt idx="137">
                  <c:v>0.13165331368159211</c:v>
                </c:pt>
                <c:pt idx="138">
                  <c:v>0.99898160597014984</c:v>
                </c:pt>
                <c:pt idx="139">
                  <c:v>1.0138048631840797</c:v>
                </c:pt>
                <c:pt idx="140">
                  <c:v>0.1316548557213929</c:v>
                </c:pt>
                <c:pt idx="141">
                  <c:v>0.13164954029850748</c:v>
                </c:pt>
                <c:pt idx="142">
                  <c:v>0.13164924875621881</c:v>
                </c:pt>
                <c:pt idx="143">
                  <c:v>1.0014684363184088</c:v>
                </c:pt>
                <c:pt idx="144">
                  <c:v>0.98799605547263691</c:v>
                </c:pt>
                <c:pt idx="145">
                  <c:v>1.0052346766169156</c:v>
                </c:pt>
                <c:pt idx="146">
                  <c:v>0.13164924950248746</c:v>
                </c:pt>
                <c:pt idx="147">
                  <c:v>1.0148612064676612</c:v>
                </c:pt>
                <c:pt idx="148">
                  <c:v>1.001596793532338</c:v>
                </c:pt>
                <c:pt idx="149">
                  <c:v>0.84831115572139404</c:v>
                </c:pt>
                <c:pt idx="150">
                  <c:v>0.13164924875621881</c:v>
                </c:pt>
                <c:pt idx="151">
                  <c:v>1.0034824218905469</c:v>
                </c:pt>
                <c:pt idx="152">
                  <c:v>1.027427356716418</c:v>
                </c:pt>
                <c:pt idx="153">
                  <c:v>0.13164924875621881</c:v>
                </c:pt>
                <c:pt idx="154">
                  <c:v>0.13881420323383079</c:v>
                </c:pt>
                <c:pt idx="155">
                  <c:v>1.0011602328358211</c:v>
                </c:pt>
                <c:pt idx="156">
                  <c:v>0.94755296343283557</c:v>
                </c:pt>
                <c:pt idx="157">
                  <c:v>0.13165293283582086</c:v>
                </c:pt>
                <c:pt idx="158">
                  <c:v>0.24088951442786052</c:v>
                </c:pt>
                <c:pt idx="159">
                  <c:v>1.0065285273631834</c:v>
                </c:pt>
                <c:pt idx="160">
                  <c:v>1.0035243582089546</c:v>
                </c:pt>
                <c:pt idx="161">
                  <c:v>1.0018987176616909</c:v>
                </c:pt>
                <c:pt idx="162">
                  <c:v>1.0008513554726373</c:v>
                </c:pt>
                <c:pt idx="163">
                  <c:v>0.13164924875621881</c:v>
                </c:pt>
                <c:pt idx="164">
                  <c:v>0.13167481542288556</c:v>
                </c:pt>
                <c:pt idx="165">
                  <c:v>0.13164926293532331</c:v>
                </c:pt>
                <c:pt idx="166">
                  <c:v>0.13164931218905465</c:v>
                </c:pt>
                <c:pt idx="167">
                  <c:v>0.13164925447761189</c:v>
                </c:pt>
                <c:pt idx="168">
                  <c:v>0.13164925124378105</c:v>
                </c:pt>
                <c:pt idx="169">
                  <c:v>0.13164924875621881</c:v>
                </c:pt>
                <c:pt idx="170">
                  <c:v>0.14633843731343288</c:v>
                </c:pt>
                <c:pt idx="171">
                  <c:v>0.13164924875621881</c:v>
                </c:pt>
                <c:pt idx="172">
                  <c:v>0.13165225348258711</c:v>
                </c:pt>
                <c:pt idx="173">
                  <c:v>0.56999587487562187</c:v>
                </c:pt>
                <c:pt idx="174">
                  <c:v>0.56999591741293609</c:v>
                </c:pt>
                <c:pt idx="175">
                  <c:v>0.56999589726368183</c:v>
                </c:pt>
                <c:pt idx="176">
                  <c:v>0.5699958776119407</c:v>
                </c:pt>
                <c:pt idx="177">
                  <c:v>0.56999588532338341</c:v>
                </c:pt>
                <c:pt idx="178">
                  <c:v>0.56999588880597019</c:v>
                </c:pt>
                <c:pt idx="179">
                  <c:v>0.56999593756218936</c:v>
                </c:pt>
                <c:pt idx="180">
                  <c:v>0.56999594626865713</c:v>
                </c:pt>
                <c:pt idx="181">
                  <c:v>0.56999593208955202</c:v>
                </c:pt>
                <c:pt idx="182">
                  <c:v>0.56999589726368183</c:v>
                </c:pt>
                <c:pt idx="183">
                  <c:v>0.56999587810945274</c:v>
                </c:pt>
                <c:pt idx="184">
                  <c:v>1.0781070248756213</c:v>
                </c:pt>
                <c:pt idx="185">
                  <c:v>0.7751224206467664</c:v>
                </c:pt>
                <c:pt idx="186">
                  <c:v>1.0032864129353234</c:v>
                </c:pt>
                <c:pt idx="187">
                  <c:v>0.13164965621890551</c:v>
                </c:pt>
                <c:pt idx="188">
                  <c:v>0.36314315671641817</c:v>
                </c:pt>
                <c:pt idx="189">
                  <c:v>1.0022779925373131</c:v>
                </c:pt>
                <c:pt idx="190">
                  <c:v>0.14487090895522384</c:v>
                </c:pt>
                <c:pt idx="191">
                  <c:v>0.13164924875621881</c:v>
                </c:pt>
                <c:pt idx="192">
                  <c:v>0.1316492599502487</c:v>
                </c:pt>
                <c:pt idx="193">
                  <c:v>0.29896634303482589</c:v>
                </c:pt>
                <c:pt idx="194">
                  <c:v>0.13164989825870652</c:v>
                </c:pt>
                <c:pt idx="195">
                  <c:v>0.13164924900497504</c:v>
                </c:pt>
                <c:pt idx="196">
                  <c:v>0.13198762562189043</c:v>
                </c:pt>
                <c:pt idx="197">
                  <c:v>0.13164924875621881</c:v>
                </c:pt>
                <c:pt idx="198">
                  <c:v>0.94783228258706465</c:v>
                </c:pt>
                <c:pt idx="199">
                  <c:v>0.13165784104477604</c:v>
                </c:pt>
                <c:pt idx="200">
                  <c:v>0.13164957437810954</c:v>
                </c:pt>
                <c:pt idx="201">
                  <c:v>0.13164924875621881</c:v>
                </c:pt>
                <c:pt idx="202">
                  <c:v>0.13164924875621881</c:v>
                </c:pt>
                <c:pt idx="203">
                  <c:v>0.13165758233830835</c:v>
                </c:pt>
                <c:pt idx="204">
                  <c:v>0.96233667437810999</c:v>
                </c:pt>
                <c:pt idx="205">
                  <c:v>0.13164938233830853</c:v>
                </c:pt>
                <c:pt idx="206">
                  <c:v>0.21903750771144281</c:v>
                </c:pt>
                <c:pt idx="207">
                  <c:v>0.17696324502487573</c:v>
                </c:pt>
                <c:pt idx="208">
                  <c:v>1.000914688308457</c:v>
                </c:pt>
                <c:pt idx="209">
                  <c:v>0.13165543084577111</c:v>
                </c:pt>
                <c:pt idx="210">
                  <c:v>0.24247731641791034</c:v>
                </c:pt>
                <c:pt idx="211">
                  <c:v>1.002603793532338</c:v>
                </c:pt>
                <c:pt idx="212">
                  <c:v>1.004009203980099</c:v>
                </c:pt>
                <c:pt idx="213">
                  <c:v>0.13176649950248764</c:v>
                </c:pt>
                <c:pt idx="214">
                  <c:v>1.0009954502487568</c:v>
                </c:pt>
                <c:pt idx="215">
                  <c:v>1.003608118656717</c:v>
                </c:pt>
                <c:pt idx="216">
                  <c:v>1.0124400547263677</c:v>
                </c:pt>
                <c:pt idx="217">
                  <c:v>0.13204209079601989</c:v>
                </c:pt>
                <c:pt idx="218">
                  <c:v>0.13176730845771151</c:v>
                </c:pt>
                <c:pt idx="219">
                  <c:v>1.0001788221393033</c:v>
                </c:pt>
                <c:pt idx="220">
                  <c:v>1.0040759601990039</c:v>
                </c:pt>
                <c:pt idx="221">
                  <c:v>0.93911328457711463</c:v>
                </c:pt>
                <c:pt idx="222">
                  <c:v>1.0080697039801001</c:v>
                </c:pt>
                <c:pt idx="223">
                  <c:v>1.0030695074626856</c:v>
                </c:pt>
                <c:pt idx="224">
                  <c:v>0.13164927114427857</c:v>
                </c:pt>
                <c:pt idx="225">
                  <c:v>0.15047822288557214</c:v>
                </c:pt>
                <c:pt idx="226">
                  <c:v>1.0081590398009954</c:v>
                </c:pt>
                <c:pt idx="227">
                  <c:v>0.4279828286069649</c:v>
                </c:pt>
                <c:pt idx="228">
                  <c:v>0.13399929776119412</c:v>
                </c:pt>
                <c:pt idx="229">
                  <c:v>0.13164924875621881</c:v>
                </c:pt>
                <c:pt idx="230">
                  <c:v>0.13164924875621881</c:v>
                </c:pt>
                <c:pt idx="231">
                  <c:v>0.13165140472636822</c:v>
                </c:pt>
                <c:pt idx="232">
                  <c:v>0.13164938731343287</c:v>
                </c:pt>
                <c:pt idx="233">
                  <c:v>0.13164924875621881</c:v>
                </c:pt>
                <c:pt idx="234">
                  <c:v>0.17663048880596999</c:v>
                </c:pt>
                <c:pt idx="235">
                  <c:v>0.13169895820895514</c:v>
                </c:pt>
                <c:pt idx="236">
                  <c:v>0.13164926218905473</c:v>
                </c:pt>
                <c:pt idx="237">
                  <c:v>0.13164924875621881</c:v>
                </c:pt>
                <c:pt idx="238">
                  <c:v>0.56999593208955235</c:v>
                </c:pt>
                <c:pt idx="239">
                  <c:v>0.56999587935323404</c:v>
                </c:pt>
                <c:pt idx="240">
                  <c:v>0.56999600000000017</c:v>
                </c:pt>
                <c:pt idx="241">
                  <c:v>0.15823442711442789</c:v>
                </c:pt>
                <c:pt idx="242">
                  <c:v>0.13164925049751236</c:v>
                </c:pt>
                <c:pt idx="243">
                  <c:v>0.9522210124378101</c:v>
                </c:pt>
                <c:pt idx="244">
                  <c:v>0.95017225049751253</c:v>
                </c:pt>
                <c:pt idx="245">
                  <c:v>0.39223449154228829</c:v>
                </c:pt>
                <c:pt idx="246">
                  <c:v>1.0012644079601984</c:v>
                </c:pt>
                <c:pt idx="247">
                  <c:v>0.36067861094527381</c:v>
                </c:pt>
                <c:pt idx="248">
                  <c:v>1.0040949378109447</c:v>
                </c:pt>
                <c:pt idx="249">
                  <c:v>0.13164943283582098</c:v>
                </c:pt>
                <c:pt idx="250">
                  <c:v>0.14791287910447753</c:v>
                </c:pt>
                <c:pt idx="251">
                  <c:v>0.14200486567164189</c:v>
                </c:pt>
                <c:pt idx="252">
                  <c:v>0.13164991990049743</c:v>
                </c:pt>
                <c:pt idx="253">
                  <c:v>0.98497603034825776</c:v>
                </c:pt>
                <c:pt idx="254">
                  <c:v>1.0128068532338301</c:v>
                </c:pt>
                <c:pt idx="255">
                  <c:v>0.13164924875621881</c:v>
                </c:pt>
                <c:pt idx="256">
                  <c:v>0.55267753507462736</c:v>
                </c:pt>
                <c:pt idx="257">
                  <c:v>0.56999590298507485</c:v>
                </c:pt>
                <c:pt idx="258">
                  <c:v>0.93108316368159227</c:v>
                </c:pt>
                <c:pt idx="259">
                  <c:v>0.27149501218905459</c:v>
                </c:pt>
                <c:pt idx="260">
                  <c:v>0.99998116293532324</c:v>
                </c:pt>
                <c:pt idx="261">
                  <c:v>0.99907378656716506</c:v>
                </c:pt>
                <c:pt idx="262">
                  <c:v>0.88611396517412977</c:v>
                </c:pt>
                <c:pt idx="263">
                  <c:v>0.13164973059701493</c:v>
                </c:pt>
                <c:pt idx="264">
                  <c:v>1.0059014950248744</c:v>
                </c:pt>
                <c:pt idx="265">
                  <c:v>1.0010555736318414</c:v>
                </c:pt>
                <c:pt idx="266">
                  <c:v>0.91286117810945266</c:v>
                </c:pt>
                <c:pt idx="267">
                  <c:v>0.14061186467661688</c:v>
                </c:pt>
                <c:pt idx="268">
                  <c:v>1.00150189079602</c:v>
                </c:pt>
                <c:pt idx="269">
                  <c:v>1.0255140920398007</c:v>
                </c:pt>
                <c:pt idx="270">
                  <c:v>0.13172290995024874</c:v>
                </c:pt>
                <c:pt idx="271">
                  <c:v>0.1316674502487562</c:v>
                </c:pt>
                <c:pt idx="272">
                  <c:v>0.13179008109452731</c:v>
                </c:pt>
                <c:pt idx="273">
                  <c:v>0.56999589477611967</c:v>
                </c:pt>
                <c:pt idx="274">
                  <c:v>0.56999588233830878</c:v>
                </c:pt>
                <c:pt idx="275">
                  <c:v>1.0083389303482573</c:v>
                </c:pt>
                <c:pt idx="276">
                  <c:v>0.44027549154228868</c:v>
                </c:pt>
                <c:pt idx="277">
                  <c:v>0.91050379154228855</c:v>
                </c:pt>
                <c:pt idx="278">
                  <c:v>0.43274230820895543</c:v>
                </c:pt>
                <c:pt idx="279">
                  <c:v>1.0050238432835821</c:v>
                </c:pt>
                <c:pt idx="280">
                  <c:v>1.0008614830845779</c:v>
                </c:pt>
                <c:pt idx="281">
                  <c:v>0.99948472885572182</c:v>
                </c:pt>
                <c:pt idx="282">
                  <c:v>1.0003994920398021</c:v>
                </c:pt>
                <c:pt idx="283">
                  <c:v>1.002578191542288</c:v>
                </c:pt>
                <c:pt idx="284">
                  <c:v>1.0005715825870651</c:v>
                </c:pt>
                <c:pt idx="285">
                  <c:v>1.0169594701492539</c:v>
                </c:pt>
                <c:pt idx="286">
                  <c:v>1.0086687338308455</c:v>
                </c:pt>
                <c:pt idx="287">
                  <c:v>1.0463472915422873</c:v>
                </c:pt>
                <c:pt idx="288">
                  <c:v>1.0262058432835826</c:v>
                </c:pt>
                <c:pt idx="289">
                  <c:v>1.0309800114427856</c:v>
                </c:pt>
                <c:pt idx="290">
                  <c:v>1.0331531226368154</c:v>
                </c:pt>
                <c:pt idx="291">
                  <c:v>1.0158653017412935</c:v>
                </c:pt>
                <c:pt idx="292">
                  <c:v>1.0196323189054717</c:v>
                </c:pt>
                <c:pt idx="293">
                  <c:v>1.0273761328358195</c:v>
                </c:pt>
                <c:pt idx="294">
                  <c:v>0.86665641567164109</c:v>
                </c:pt>
                <c:pt idx="295">
                  <c:v>0.93629289179104391</c:v>
                </c:pt>
                <c:pt idx="296">
                  <c:v>0.95532141616915434</c:v>
                </c:pt>
                <c:pt idx="297">
                  <c:v>0.80350940671641846</c:v>
                </c:pt>
                <c:pt idx="298">
                  <c:v>0.95962253184079582</c:v>
                </c:pt>
                <c:pt idx="299">
                  <c:v>0.9555875281094528</c:v>
                </c:pt>
                <c:pt idx="300">
                  <c:v>0.90146064975124418</c:v>
                </c:pt>
                <c:pt idx="301">
                  <c:v>0.8791785661691548</c:v>
                </c:pt>
                <c:pt idx="302">
                  <c:v>1.0058460373134326</c:v>
                </c:pt>
                <c:pt idx="303">
                  <c:v>0.98935967835820915</c:v>
                </c:pt>
                <c:pt idx="304">
                  <c:v>1.0068091007462678</c:v>
                </c:pt>
                <c:pt idx="305">
                  <c:v>1.0108256338308463</c:v>
                </c:pt>
                <c:pt idx="306">
                  <c:v>0.98679861666666668</c:v>
                </c:pt>
                <c:pt idx="307">
                  <c:v>0.90850841268656723</c:v>
                </c:pt>
                <c:pt idx="308">
                  <c:v>1.0163197562189055</c:v>
                </c:pt>
                <c:pt idx="309">
                  <c:v>1.0021886393034825</c:v>
                </c:pt>
                <c:pt idx="310">
                  <c:v>1.0589101019900498</c:v>
                </c:pt>
                <c:pt idx="311">
                  <c:v>1.0008707430348267</c:v>
                </c:pt>
                <c:pt idx="312">
                  <c:v>1.0029696940298496</c:v>
                </c:pt>
                <c:pt idx="313">
                  <c:v>1.0018503606965179</c:v>
                </c:pt>
                <c:pt idx="314">
                  <c:v>0.27776538980099508</c:v>
                </c:pt>
                <c:pt idx="315">
                  <c:v>0.4641489273631843</c:v>
                </c:pt>
                <c:pt idx="316">
                  <c:v>0.8212650843283581</c:v>
                </c:pt>
                <c:pt idx="317">
                  <c:v>1.0164647544776126</c:v>
                </c:pt>
                <c:pt idx="318">
                  <c:v>0.42558011716417893</c:v>
                </c:pt>
                <c:pt idx="319">
                  <c:v>0.98809953582089516</c:v>
                </c:pt>
                <c:pt idx="320">
                  <c:v>0.99271095945273669</c:v>
                </c:pt>
                <c:pt idx="321">
                  <c:v>0.44674573084577157</c:v>
                </c:pt>
                <c:pt idx="322">
                  <c:v>0.26845009303482581</c:v>
                </c:pt>
                <c:pt idx="323">
                  <c:v>0.43014497960199022</c:v>
                </c:pt>
                <c:pt idx="324">
                  <c:v>1.0232066902985077</c:v>
                </c:pt>
                <c:pt idx="325">
                  <c:v>0.17458311592039785</c:v>
                </c:pt>
                <c:pt idx="326">
                  <c:v>0.9525147206467659</c:v>
                </c:pt>
                <c:pt idx="327">
                  <c:v>1.0130875661691545</c:v>
                </c:pt>
                <c:pt idx="328">
                  <c:v>0.79225640671641706</c:v>
                </c:pt>
                <c:pt idx="329">
                  <c:v>0.72273065124378122</c:v>
                </c:pt>
                <c:pt idx="330">
                  <c:v>0.93273864900497494</c:v>
                </c:pt>
                <c:pt idx="331">
                  <c:v>1.0049367771144282</c:v>
                </c:pt>
                <c:pt idx="332">
                  <c:v>0.73250207985074622</c:v>
                </c:pt>
                <c:pt idx="333">
                  <c:v>1.0264252818407955</c:v>
                </c:pt>
                <c:pt idx="334">
                  <c:v>1.0013710388059707</c:v>
                </c:pt>
                <c:pt idx="335">
                  <c:v>0.95673290597014948</c:v>
                </c:pt>
                <c:pt idx="336">
                  <c:v>0.41289569378109464</c:v>
                </c:pt>
                <c:pt idx="337">
                  <c:v>0.23120676666666654</c:v>
                </c:pt>
                <c:pt idx="338">
                  <c:v>0.79954960771144212</c:v>
                </c:pt>
                <c:pt idx="339">
                  <c:v>1.0031340927860692</c:v>
                </c:pt>
                <c:pt idx="340">
                  <c:v>1.0309182629353233</c:v>
                </c:pt>
                <c:pt idx="341">
                  <c:v>0.9427584985074634</c:v>
                </c:pt>
                <c:pt idx="342">
                  <c:v>0.88670841442786053</c:v>
                </c:pt>
                <c:pt idx="343">
                  <c:v>0.99582598258706567</c:v>
                </c:pt>
                <c:pt idx="344">
                  <c:v>0.90514185547263759</c:v>
                </c:pt>
                <c:pt idx="345">
                  <c:v>1.2641013781094514</c:v>
                </c:pt>
                <c:pt idx="346">
                  <c:v>1.0725829781094529</c:v>
                </c:pt>
                <c:pt idx="347">
                  <c:v>1.0372840885572143</c:v>
                </c:pt>
                <c:pt idx="348">
                  <c:v>0.64950061044776108</c:v>
                </c:pt>
                <c:pt idx="349">
                  <c:v>1.016085661691543</c:v>
                </c:pt>
                <c:pt idx="350">
                  <c:v>1.068599392039802</c:v>
                </c:pt>
                <c:pt idx="351">
                  <c:v>1.3993522616915417</c:v>
                </c:pt>
                <c:pt idx="352">
                  <c:v>1.0185452164179096</c:v>
                </c:pt>
                <c:pt idx="353">
                  <c:v>0.97057245273631865</c:v>
                </c:pt>
                <c:pt idx="354">
                  <c:v>1.0471920589552246</c:v>
                </c:pt>
                <c:pt idx="355">
                  <c:v>1.0062739641791048</c:v>
                </c:pt>
                <c:pt idx="356">
                  <c:v>1.0180421589552258</c:v>
                </c:pt>
                <c:pt idx="357">
                  <c:v>1.0334253276119405</c:v>
                </c:pt>
                <c:pt idx="358">
                  <c:v>1.0052154547263688</c:v>
                </c:pt>
                <c:pt idx="359">
                  <c:v>1.1995569452736314</c:v>
                </c:pt>
                <c:pt idx="360">
                  <c:v>0.91391929054726329</c:v>
                </c:pt>
                <c:pt idx="361">
                  <c:v>1.1116129291044772</c:v>
                </c:pt>
                <c:pt idx="362">
                  <c:v>1.0705899601990057</c:v>
                </c:pt>
                <c:pt idx="363">
                  <c:v>0.81670628333333306</c:v>
                </c:pt>
                <c:pt idx="364">
                  <c:v>1.0734309047263688</c:v>
                </c:pt>
                <c:pt idx="365">
                  <c:v>1.1369083258706472</c:v>
                </c:pt>
                <c:pt idx="366">
                  <c:v>1.0153374940298507</c:v>
                </c:pt>
                <c:pt idx="367">
                  <c:v>1.0612874875621887</c:v>
                </c:pt>
                <c:pt idx="368">
                  <c:v>0.99807992189054806</c:v>
                </c:pt>
                <c:pt idx="369">
                  <c:v>1.015094860447761</c:v>
                </c:pt>
                <c:pt idx="370">
                  <c:v>1.0686689084577099</c:v>
                </c:pt>
                <c:pt idx="371">
                  <c:v>1.0824213990049742</c:v>
                </c:pt>
                <c:pt idx="372">
                  <c:v>1.0876346878109451</c:v>
                </c:pt>
                <c:pt idx="373">
                  <c:v>0.99185730870646771</c:v>
                </c:pt>
                <c:pt idx="374">
                  <c:v>1.0671369388059713</c:v>
                </c:pt>
                <c:pt idx="375">
                  <c:v>0.91790355024875603</c:v>
                </c:pt>
                <c:pt idx="376">
                  <c:v>0.61048848880596973</c:v>
                </c:pt>
                <c:pt idx="377">
                  <c:v>1.0236246629353227</c:v>
                </c:pt>
                <c:pt idx="378">
                  <c:v>0.24867006318407991</c:v>
                </c:pt>
                <c:pt idx="379">
                  <c:v>0.88824769203980103</c:v>
                </c:pt>
                <c:pt idx="380">
                  <c:v>0.80813043805970108</c:v>
                </c:pt>
                <c:pt idx="381">
                  <c:v>0.55519458208955219</c:v>
                </c:pt>
                <c:pt idx="382">
                  <c:v>0.2152092161691542</c:v>
                </c:pt>
                <c:pt idx="383">
                  <c:v>0.74316224054726432</c:v>
                </c:pt>
                <c:pt idx="384">
                  <c:v>0.20833026990049763</c:v>
                </c:pt>
                <c:pt idx="385">
                  <c:v>0.98415000572139311</c:v>
                </c:pt>
                <c:pt idx="386">
                  <c:v>1.0003122925373138</c:v>
                </c:pt>
                <c:pt idx="387">
                  <c:v>1.013209287562189</c:v>
                </c:pt>
                <c:pt idx="388">
                  <c:v>1.0018686592039792</c:v>
                </c:pt>
                <c:pt idx="389">
                  <c:v>1.0018158582089549</c:v>
                </c:pt>
                <c:pt idx="390">
                  <c:v>1.0041984504975128</c:v>
                </c:pt>
                <c:pt idx="391">
                  <c:v>1.0286468980099495</c:v>
                </c:pt>
                <c:pt idx="392">
                  <c:v>0.1316532507462688</c:v>
                </c:pt>
                <c:pt idx="393">
                  <c:v>1.0021938601990044</c:v>
                </c:pt>
                <c:pt idx="394">
                  <c:v>1.0011352318407964</c:v>
                </c:pt>
                <c:pt idx="395">
                  <c:v>0.13164924875621881</c:v>
                </c:pt>
                <c:pt idx="396">
                  <c:v>0.9951122206467663</c:v>
                </c:pt>
                <c:pt idx="397">
                  <c:v>0.13168878283582075</c:v>
                </c:pt>
                <c:pt idx="398">
                  <c:v>0.33882458606965171</c:v>
                </c:pt>
                <c:pt idx="399">
                  <c:v>0.99905227537313479</c:v>
                </c:pt>
                <c:pt idx="400">
                  <c:v>0.22402384104477613</c:v>
                </c:pt>
                <c:pt idx="401">
                  <c:v>0.13511343855721386</c:v>
                </c:pt>
                <c:pt idx="402">
                  <c:v>1.0013237786069649</c:v>
                </c:pt>
                <c:pt idx="403">
                  <c:v>0.21813203855721383</c:v>
                </c:pt>
                <c:pt idx="404">
                  <c:v>0.13268856766169151</c:v>
                </c:pt>
                <c:pt idx="405">
                  <c:v>0.13164924875621881</c:v>
                </c:pt>
                <c:pt idx="406">
                  <c:v>0.1349097345771145</c:v>
                </c:pt>
                <c:pt idx="407">
                  <c:v>0.99641011965174064</c:v>
                </c:pt>
                <c:pt idx="408">
                  <c:v>1.0025158681592039</c:v>
                </c:pt>
                <c:pt idx="409">
                  <c:v>1.0147379452736311</c:v>
                </c:pt>
                <c:pt idx="410">
                  <c:v>0.95663596019900432</c:v>
                </c:pt>
                <c:pt idx="411">
                  <c:v>1.0137227878109458</c:v>
                </c:pt>
                <c:pt idx="412">
                  <c:v>1.0228793967661693</c:v>
                </c:pt>
                <c:pt idx="413">
                  <c:v>0.86129693606965141</c:v>
                </c:pt>
                <c:pt idx="414">
                  <c:v>1.0146725288557223</c:v>
                </c:pt>
                <c:pt idx="415">
                  <c:v>1.0047879002487563</c:v>
                </c:pt>
                <c:pt idx="416">
                  <c:v>1.2797112711442777</c:v>
                </c:pt>
                <c:pt idx="417">
                  <c:v>0.99622895149253732</c:v>
                </c:pt>
                <c:pt idx="418">
                  <c:v>0.56999589203980161</c:v>
                </c:pt>
                <c:pt idx="419">
                  <c:v>0.56999590870646799</c:v>
                </c:pt>
                <c:pt idx="420">
                  <c:v>0.56999589477611945</c:v>
                </c:pt>
                <c:pt idx="421">
                  <c:v>0.56999595124378133</c:v>
                </c:pt>
                <c:pt idx="422">
                  <c:v>0.99943428756218922</c:v>
                </c:pt>
                <c:pt idx="423">
                  <c:v>1.001572708955224</c:v>
                </c:pt>
                <c:pt idx="424">
                  <c:v>0.13164924925373125</c:v>
                </c:pt>
                <c:pt idx="425">
                  <c:v>1.0105387636815921</c:v>
                </c:pt>
                <c:pt idx="426">
                  <c:v>0.13164925149253723</c:v>
                </c:pt>
                <c:pt idx="427">
                  <c:v>0.13164924875621881</c:v>
                </c:pt>
                <c:pt idx="428">
                  <c:v>0.99310912512437877</c:v>
                </c:pt>
                <c:pt idx="429">
                  <c:v>0.37321285820895528</c:v>
                </c:pt>
                <c:pt idx="430">
                  <c:v>0.1317237094527364</c:v>
                </c:pt>
                <c:pt idx="431">
                  <c:v>0.17989159427860699</c:v>
                </c:pt>
                <c:pt idx="432">
                  <c:v>1.0008927504975118</c:v>
                </c:pt>
                <c:pt idx="433">
                  <c:v>0.13164924875621881</c:v>
                </c:pt>
                <c:pt idx="434">
                  <c:v>0.99425095049751278</c:v>
                </c:pt>
                <c:pt idx="435">
                  <c:v>0.13164924875621881</c:v>
                </c:pt>
                <c:pt idx="436">
                  <c:v>1.0032358890547262</c:v>
                </c:pt>
                <c:pt idx="437">
                  <c:v>0.13164924875621881</c:v>
                </c:pt>
                <c:pt idx="438">
                  <c:v>0.13164924875621881</c:v>
                </c:pt>
                <c:pt idx="439">
                  <c:v>0.13164924875621881</c:v>
                </c:pt>
                <c:pt idx="440">
                  <c:v>1.0011615499999995</c:v>
                </c:pt>
                <c:pt idx="441">
                  <c:v>0.13164924875621881</c:v>
                </c:pt>
                <c:pt idx="442">
                  <c:v>0.13211158308457724</c:v>
                </c:pt>
                <c:pt idx="443">
                  <c:v>0.13164924875621881</c:v>
                </c:pt>
                <c:pt idx="444">
                  <c:v>0.13164924875621881</c:v>
                </c:pt>
                <c:pt idx="445">
                  <c:v>0.13165040870646769</c:v>
                </c:pt>
                <c:pt idx="446">
                  <c:v>0.13164924875621881</c:v>
                </c:pt>
                <c:pt idx="447">
                  <c:v>0.13164924875621881</c:v>
                </c:pt>
                <c:pt idx="448">
                  <c:v>0.13164994502487568</c:v>
                </c:pt>
                <c:pt idx="449">
                  <c:v>0.13164957711442787</c:v>
                </c:pt>
                <c:pt idx="450">
                  <c:v>0.13164924875621881</c:v>
                </c:pt>
                <c:pt idx="451">
                  <c:v>0.96556828084577151</c:v>
                </c:pt>
                <c:pt idx="452">
                  <c:v>0.13164924875621881</c:v>
                </c:pt>
                <c:pt idx="453">
                  <c:v>1.0010703828358209</c:v>
                </c:pt>
                <c:pt idx="454">
                  <c:v>1.0018509184079596</c:v>
                </c:pt>
                <c:pt idx="455">
                  <c:v>0.14603796318407966</c:v>
                </c:pt>
                <c:pt idx="456">
                  <c:v>1.0062584253731339</c:v>
                </c:pt>
                <c:pt idx="457">
                  <c:v>1.0011698415422887</c:v>
                </c:pt>
                <c:pt idx="458">
                  <c:v>1.0290896791044766</c:v>
                </c:pt>
                <c:pt idx="459">
                  <c:v>1.009781233582089</c:v>
                </c:pt>
                <c:pt idx="460">
                  <c:v>1.0430178848258704</c:v>
                </c:pt>
                <c:pt idx="461">
                  <c:v>1.0096811089552227</c:v>
                </c:pt>
                <c:pt idx="462">
                  <c:v>0.92833813706467616</c:v>
                </c:pt>
                <c:pt idx="463">
                  <c:v>0.56999591716417919</c:v>
                </c:pt>
                <c:pt idx="464">
                  <c:v>0.56999588980099536</c:v>
                </c:pt>
                <c:pt idx="465">
                  <c:v>0.56999591741293609</c:v>
                </c:pt>
                <c:pt idx="466">
                  <c:v>0.56999588432835857</c:v>
                </c:pt>
                <c:pt idx="467">
                  <c:v>0.56999588805970169</c:v>
                </c:pt>
                <c:pt idx="468">
                  <c:v>0.5699958776119407</c:v>
                </c:pt>
                <c:pt idx="469">
                  <c:v>0.56999589427860708</c:v>
                </c:pt>
                <c:pt idx="470">
                  <c:v>0.56999593034825879</c:v>
                </c:pt>
                <c:pt idx="471">
                  <c:v>0.56999593159204009</c:v>
                </c:pt>
                <c:pt idx="472">
                  <c:v>0.5699958776119407</c:v>
                </c:pt>
                <c:pt idx="473">
                  <c:v>0.56999587213930436</c:v>
                </c:pt>
                <c:pt idx="474">
                  <c:v>0.5699958895522389</c:v>
                </c:pt>
                <c:pt idx="475">
                  <c:v>0.56999593084577094</c:v>
                </c:pt>
                <c:pt idx="476">
                  <c:v>1.0089075721393035</c:v>
                </c:pt>
                <c:pt idx="477">
                  <c:v>0.13165074203980107</c:v>
                </c:pt>
                <c:pt idx="478">
                  <c:v>0.13213580646766165</c:v>
                </c:pt>
                <c:pt idx="479">
                  <c:v>0.13164970796019904</c:v>
                </c:pt>
                <c:pt idx="480">
                  <c:v>0.99748902388059646</c:v>
                </c:pt>
                <c:pt idx="481">
                  <c:v>0.13164925273631833</c:v>
                </c:pt>
                <c:pt idx="482">
                  <c:v>1.0000299582089558</c:v>
                </c:pt>
                <c:pt idx="483">
                  <c:v>0.22981374452736311</c:v>
                </c:pt>
                <c:pt idx="484">
                  <c:v>0.9991531114427864</c:v>
                </c:pt>
                <c:pt idx="485">
                  <c:v>1.0012017039800996</c:v>
                </c:pt>
                <c:pt idx="486">
                  <c:v>0.13164930149253729</c:v>
                </c:pt>
                <c:pt idx="487">
                  <c:v>1.0003387898009952</c:v>
                </c:pt>
                <c:pt idx="488">
                  <c:v>0.13410843308457712</c:v>
                </c:pt>
                <c:pt idx="489">
                  <c:v>0.13164924875621881</c:v>
                </c:pt>
                <c:pt idx="490">
                  <c:v>0.14434041616915425</c:v>
                </c:pt>
                <c:pt idx="491">
                  <c:v>0.13164924875621881</c:v>
                </c:pt>
                <c:pt idx="492">
                  <c:v>0.67611317014925332</c:v>
                </c:pt>
                <c:pt idx="493">
                  <c:v>0.1323076221393035</c:v>
                </c:pt>
                <c:pt idx="494">
                  <c:v>0.13164925049751236</c:v>
                </c:pt>
                <c:pt idx="495">
                  <c:v>0.13164924875621881</c:v>
                </c:pt>
                <c:pt idx="496">
                  <c:v>0.13164924875621881</c:v>
                </c:pt>
                <c:pt idx="497">
                  <c:v>0.13164926691542286</c:v>
                </c:pt>
                <c:pt idx="498">
                  <c:v>0.13164924875621881</c:v>
                </c:pt>
                <c:pt idx="499">
                  <c:v>0.13164924925373125</c:v>
                </c:pt>
                <c:pt idx="500">
                  <c:v>1.0005530512437806</c:v>
                </c:pt>
                <c:pt idx="501">
                  <c:v>0.1326282465174129</c:v>
                </c:pt>
                <c:pt idx="502">
                  <c:v>0.13184686368159199</c:v>
                </c:pt>
                <c:pt idx="503">
                  <c:v>0.13165359751243777</c:v>
                </c:pt>
                <c:pt idx="504">
                  <c:v>0.26659832014925366</c:v>
                </c:pt>
                <c:pt idx="505">
                  <c:v>1.002624012437811</c:v>
                </c:pt>
                <c:pt idx="506">
                  <c:v>0.56999596368159233</c:v>
                </c:pt>
                <c:pt idx="507">
                  <c:v>0.56999591194029853</c:v>
                </c:pt>
                <c:pt idx="508">
                  <c:v>0.56999588781094535</c:v>
                </c:pt>
                <c:pt idx="509">
                  <c:v>0.13266576492537321</c:v>
                </c:pt>
                <c:pt idx="510">
                  <c:v>0.98587626368159187</c:v>
                </c:pt>
                <c:pt idx="511">
                  <c:v>1.0167270385572129</c:v>
                </c:pt>
                <c:pt idx="512">
                  <c:v>1.0025240850746262</c:v>
                </c:pt>
                <c:pt idx="513">
                  <c:v>1.0018291164179105</c:v>
                </c:pt>
                <c:pt idx="514">
                  <c:v>0.13211567412935318</c:v>
                </c:pt>
                <c:pt idx="515">
                  <c:v>1.0029890124378107</c:v>
                </c:pt>
                <c:pt idx="516">
                  <c:v>0.22543686243781105</c:v>
                </c:pt>
                <c:pt idx="517">
                  <c:v>0.13165004054726365</c:v>
                </c:pt>
                <c:pt idx="518">
                  <c:v>0.15132249825870644</c:v>
                </c:pt>
                <c:pt idx="519">
                  <c:v>0.96299558756218906</c:v>
                </c:pt>
                <c:pt idx="520">
                  <c:v>0.13167418631840799</c:v>
                </c:pt>
                <c:pt idx="521">
                  <c:v>1.0042684328358205</c:v>
                </c:pt>
                <c:pt idx="522">
                  <c:v>1.0029368223880601</c:v>
                </c:pt>
                <c:pt idx="523">
                  <c:v>0.99343924975124398</c:v>
                </c:pt>
                <c:pt idx="524">
                  <c:v>0.5699958990049756</c:v>
                </c:pt>
                <c:pt idx="525">
                  <c:v>0.56999593880597066</c:v>
                </c:pt>
                <c:pt idx="526">
                  <c:v>0.56999591194029853</c:v>
                </c:pt>
                <c:pt idx="527">
                  <c:v>0.56999593383084624</c:v>
                </c:pt>
                <c:pt idx="528">
                  <c:v>0.56999589751243795</c:v>
                </c:pt>
                <c:pt idx="529">
                  <c:v>0.56999590024875646</c:v>
                </c:pt>
                <c:pt idx="530">
                  <c:v>0.56999594950248733</c:v>
                </c:pt>
                <c:pt idx="531">
                  <c:v>0.5699958990049756</c:v>
                </c:pt>
                <c:pt idx="532">
                  <c:v>0.13164924875621881</c:v>
                </c:pt>
                <c:pt idx="533">
                  <c:v>1.0013537684079612</c:v>
                </c:pt>
                <c:pt idx="534">
                  <c:v>0.13165408756218913</c:v>
                </c:pt>
                <c:pt idx="535">
                  <c:v>1.0006445606965177</c:v>
                </c:pt>
                <c:pt idx="536">
                  <c:v>0.13357068009950257</c:v>
                </c:pt>
                <c:pt idx="537">
                  <c:v>1.0011009895522383</c:v>
                </c:pt>
                <c:pt idx="538">
                  <c:v>0.13164924900497502</c:v>
                </c:pt>
                <c:pt idx="539">
                  <c:v>1.000909663681592</c:v>
                </c:pt>
                <c:pt idx="540">
                  <c:v>1.0220333646766169</c:v>
                </c:pt>
                <c:pt idx="541">
                  <c:v>1.0081742415422894</c:v>
                </c:pt>
                <c:pt idx="542">
                  <c:v>0.89531022238805957</c:v>
                </c:pt>
                <c:pt idx="543">
                  <c:v>0.2326820191542289</c:v>
                </c:pt>
                <c:pt idx="544">
                  <c:v>0.13164929925373139</c:v>
                </c:pt>
                <c:pt idx="545">
                  <c:v>0.13165657014925375</c:v>
                </c:pt>
                <c:pt idx="546">
                  <c:v>1.0054633159203976</c:v>
                </c:pt>
                <c:pt idx="547">
                  <c:v>0.14274302935323374</c:v>
                </c:pt>
                <c:pt idx="548">
                  <c:v>0.13164924900497504</c:v>
                </c:pt>
                <c:pt idx="549">
                  <c:v>0.13164954452736308</c:v>
                </c:pt>
                <c:pt idx="550">
                  <c:v>0.23933550099502504</c:v>
                </c:pt>
                <c:pt idx="551">
                  <c:v>0.99756972412935219</c:v>
                </c:pt>
                <c:pt idx="552">
                  <c:v>0.13164924875621881</c:v>
                </c:pt>
                <c:pt idx="553">
                  <c:v>0.13402189577114429</c:v>
                </c:pt>
                <c:pt idx="554">
                  <c:v>0.1684827791044777</c:v>
                </c:pt>
                <c:pt idx="555">
                  <c:v>0.26961284950248748</c:v>
                </c:pt>
                <c:pt idx="556">
                  <c:v>0.31068166094527377</c:v>
                </c:pt>
                <c:pt idx="557">
                  <c:v>0.13167425845771155</c:v>
                </c:pt>
                <c:pt idx="558">
                  <c:v>0.9741742753731345</c:v>
                </c:pt>
                <c:pt idx="559">
                  <c:v>1.0009288783582093</c:v>
                </c:pt>
                <c:pt idx="560">
                  <c:v>1.0122697736318411</c:v>
                </c:pt>
                <c:pt idx="561">
                  <c:v>1.5766275646766166</c:v>
                </c:pt>
                <c:pt idx="562">
                  <c:v>1.023555517412934</c:v>
                </c:pt>
                <c:pt idx="563">
                  <c:v>0.49517265273631811</c:v>
                </c:pt>
                <c:pt idx="564">
                  <c:v>1.0040732761194033</c:v>
                </c:pt>
                <c:pt idx="565">
                  <c:v>1.0154450174129344</c:v>
                </c:pt>
                <c:pt idx="566">
                  <c:v>1.0530337736318411</c:v>
                </c:pt>
                <c:pt idx="567">
                  <c:v>0.13164926318407957</c:v>
                </c:pt>
                <c:pt idx="568">
                  <c:v>0.9919782957711446</c:v>
                </c:pt>
                <c:pt idx="569">
                  <c:v>0.13164925422885565</c:v>
                </c:pt>
                <c:pt idx="570">
                  <c:v>0.52872753258706451</c:v>
                </c:pt>
                <c:pt idx="571">
                  <c:v>0.78615508557213942</c:v>
                </c:pt>
                <c:pt idx="572">
                  <c:v>0.13380461044776118</c:v>
                </c:pt>
                <c:pt idx="573">
                  <c:v>0.20470714228855716</c:v>
                </c:pt>
                <c:pt idx="574">
                  <c:v>0.13165119029850755</c:v>
                </c:pt>
                <c:pt idx="575">
                  <c:v>0.13202096666666668</c:v>
                </c:pt>
                <c:pt idx="576">
                  <c:v>0.13164924875621881</c:v>
                </c:pt>
                <c:pt idx="577">
                  <c:v>0.95193864800995076</c:v>
                </c:pt>
                <c:pt idx="578">
                  <c:v>0.16979394452736316</c:v>
                </c:pt>
                <c:pt idx="579">
                  <c:v>0.99702645845771132</c:v>
                </c:pt>
                <c:pt idx="580">
                  <c:v>0.13165301517412936</c:v>
                </c:pt>
                <c:pt idx="581">
                  <c:v>1.0005744191542298</c:v>
                </c:pt>
                <c:pt idx="582">
                  <c:v>0.99467498955223899</c:v>
                </c:pt>
                <c:pt idx="583">
                  <c:v>0.5688027955223881</c:v>
                </c:pt>
                <c:pt idx="584">
                  <c:v>0.13164926069651739</c:v>
                </c:pt>
                <c:pt idx="585">
                  <c:v>0.1340817835820895</c:v>
                </c:pt>
                <c:pt idx="586">
                  <c:v>0.13164924875621881</c:v>
                </c:pt>
                <c:pt idx="587">
                  <c:v>0.13164924875621881</c:v>
                </c:pt>
                <c:pt idx="588">
                  <c:v>0.13164924875621881</c:v>
                </c:pt>
                <c:pt idx="589">
                  <c:v>0.13164926467661692</c:v>
                </c:pt>
                <c:pt idx="590">
                  <c:v>0.13164924875621881</c:v>
                </c:pt>
                <c:pt idx="591">
                  <c:v>0.13164925273631833</c:v>
                </c:pt>
                <c:pt idx="592">
                  <c:v>0.13187587213930343</c:v>
                </c:pt>
                <c:pt idx="593">
                  <c:v>0.13164929004975129</c:v>
                </c:pt>
                <c:pt idx="594">
                  <c:v>0.99383597985074701</c:v>
                </c:pt>
                <c:pt idx="595">
                  <c:v>0.13165000074626862</c:v>
                </c:pt>
                <c:pt idx="596">
                  <c:v>0.13164924875621881</c:v>
                </c:pt>
                <c:pt idx="597">
                  <c:v>0.13164924875621881</c:v>
                </c:pt>
                <c:pt idx="598">
                  <c:v>0.13165076567164166</c:v>
                </c:pt>
                <c:pt idx="599">
                  <c:v>0.13164924875621881</c:v>
                </c:pt>
                <c:pt idx="600">
                  <c:v>0.13165047462686583</c:v>
                </c:pt>
                <c:pt idx="601">
                  <c:v>0.13164930945273634</c:v>
                </c:pt>
                <c:pt idx="602">
                  <c:v>0.13166463009950244</c:v>
                </c:pt>
                <c:pt idx="603">
                  <c:v>0.13164924875621881</c:v>
                </c:pt>
                <c:pt idx="604">
                  <c:v>0.13396777238805962</c:v>
                </c:pt>
                <c:pt idx="605">
                  <c:v>0.1316493577114429</c:v>
                </c:pt>
                <c:pt idx="606">
                  <c:v>0.13164979975124383</c:v>
                </c:pt>
                <c:pt idx="607">
                  <c:v>0.13164924875621881</c:v>
                </c:pt>
                <c:pt idx="608">
                  <c:v>0.13164924875621881</c:v>
                </c:pt>
                <c:pt idx="609">
                  <c:v>0.13164924875621881</c:v>
                </c:pt>
              </c:numCache>
            </c:numRef>
          </c:val>
          <c:extLst>
            <c:ext xmlns:c16="http://schemas.microsoft.com/office/drawing/2014/chart" uri="{C3380CC4-5D6E-409C-BE32-E72D297353CC}">
              <c16:uniqueId val="{00000000-2AC4-1445-A7A7-EA4F1234A562}"/>
            </c:ext>
          </c:extLst>
        </c:ser>
        <c:dLbls>
          <c:showLegendKey val="0"/>
          <c:showVal val="0"/>
          <c:showCatName val="0"/>
          <c:showSerName val="0"/>
          <c:showPercent val="0"/>
          <c:showBubbleSize val="0"/>
        </c:dLbls>
        <c:gapWidth val="219"/>
        <c:overlap val="-27"/>
        <c:axId val="1698892128"/>
        <c:axId val="1677635616"/>
      </c:barChart>
      <c:catAx>
        <c:axId val="1698892128"/>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77635616"/>
        <c:crosses val="autoZero"/>
        <c:auto val="1"/>
        <c:lblAlgn val="ctr"/>
        <c:lblOffset val="100"/>
        <c:noMultiLvlLbl val="0"/>
      </c:catAx>
      <c:valAx>
        <c:axId val="1677635616"/>
        <c:scaling>
          <c:orientation val="minMax"/>
        </c:scaling>
        <c:delete val="0"/>
        <c:axPos val="l"/>
        <c:majorGridlines>
          <c:spPr>
            <a:ln w="9525" cap="flat" cmpd="sng" algn="ctr">
              <a:solidFill>
                <a:schemeClr val="tx1">
                  <a:lumMod val="15000"/>
                  <a:lumOff val="85000"/>
                </a:schemeClr>
              </a:solidFill>
              <a:round/>
            </a:ln>
            <a:effectLst/>
          </c:spPr>
        </c:majorGridlines>
        <c:numFmt formatCode="0.00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69889212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E08010-B52E-2941-9290-49C6DF707CD8}" type="datetimeFigureOut">
              <a:rPr lang="en-US" smtClean="0"/>
              <a:t>3/28/18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4CF9A2-8815-694C-8CAA-4B2D36139FB7}" type="slidenum">
              <a:rPr lang="en-US" smtClean="0"/>
              <a:t>‹#›</a:t>
            </a:fld>
            <a:endParaRPr lang="en-US"/>
          </a:p>
        </p:txBody>
      </p:sp>
    </p:spTree>
    <p:extLst>
      <p:ext uri="{BB962C8B-B14F-4D97-AF65-F5344CB8AC3E}">
        <p14:creationId xmlns:p14="http://schemas.microsoft.com/office/powerpoint/2010/main" val="26395799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5" name="Slide Image Placeholder 1"/>
          <p:cNvSpPr>
            <a:spLocks noGrp="1" noRot="1" noChangeAspect="1"/>
          </p:cNvSpPr>
          <p:nvPr>
            <p:ph type="sldImg"/>
          </p:nvPr>
        </p:nvSpPr>
        <p:spPr>
          <a:ln/>
        </p:spPr>
      </p:sp>
      <p:sp>
        <p:nvSpPr>
          <p:cNvPr id="287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ea typeface="ＭＳ Ｐゴシック" charset="0"/>
                <a:cs typeface="ＭＳ Ｐゴシック" charset="0"/>
              </a:rPr>
              <a:t>The synonymous and non-synonymous rates  dN and dS are defined as the numbers of synonymous and nonsynonymous substitutions per site. The ratio of the two rates omega=dN/dS  then measures selective pressure at the protein level. If selection level has no effect on fitness, nonsynonymous mutations will be fixed at the same rate as synonymous mutations  so that dN=dS and omega=1. If nonsynonymous mutations are deleterious  purifying selection will reduce their fixation rate  so that dN&lt;dS and omega&lt;1. If nonsynonymous mutations are favored by Darwinian selection, they will be fixed  at a higher rate than synonymous mutations resulting in dN&gt;dS and omega&gt;1.</a:t>
            </a:r>
          </a:p>
        </p:txBody>
      </p:sp>
      <p:sp>
        <p:nvSpPr>
          <p:cNvPr id="287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DA765215-3514-2D45-AD4D-AF6A981AE6C5}" type="slidenum">
              <a:rPr kumimoji="0" lang="de-DE"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923925" rtl="0" eaLnBrk="1" fontAlgn="base" latinLnBrk="0" hangingPunct="1">
                <a:lnSpc>
                  <a:spcPct val="100000"/>
                </a:lnSpc>
                <a:spcBef>
                  <a:spcPct val="0"/>
                </a:spcBef>
                <a:spcAft>
                  <a:spcPct val="0"/>
                </a:spcAft>
                <a:buClrTx/>
                <a:buSzTx/>
                <a:buFontTx/>
                <a:buNone/>
                <a:tabLst/>
                <a:defRPr/>
              </a:pPr>
              <a:t>2</a:t>
            </a:fld>
            <a:endParaRPr kumimoji="0" lang="de-DE" sz="1200" b="0" i="0" u="none" strike="noStrike" kern="1200" cap="none" spc="0" normalizeH="0" baseline="0" noProof="0">
              <a:ln>
                <a:noFill/>
              </a:ln>
              <a:solidFill>
                <a:srgbClr val="000000"/>
              </a:solidFill>
              <a:effectLst/>
              <a:uLnTx/>
              <a:uFillTx/>
              <a:latin typeface="Arial" charset="0"/>
              <a:ea typeface="ＭＳ Ｐゴシック" charset="0"/>
            </a:endParaRPr>
          </a:p>
        </p:txBody>
      </p:sp>
    </p:spTree>
    <p:extLst>
      <p:ext uri="{BB962C8B-B14F-4D97-AF65-F5344CB8AC3E}">
        <p14:creationId xmlns:p14="http://schemas.microsoft.com/office/powerpoint/2010/main" val="30040650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52E836-D999-6240-9AC2-206F6207986A}" type="slidenum">
              <a:rPr lang="en-US">
                <a:solidFill>
                  <a:prstClr val="black"/>
                </a:solidFill>
              </a:rPr>
              <a:pPr/>
              <a:t>3</a:t>
            </a:fld>
            <a:endParaRPr lang="en-US">
              <a:solidFill>
                <a:prstClr val="black"/>
              </a:solidFill>
            </a:endParaRPr>
          </a:p>
        </p:txBody>
      </p:sp>
      <p:sp>
        <p:nvSpPr>
          <p:cNvPr id="550914" name="Rectangle 2"/>
          <p:cNvSpPr>
            <a:spLocks noGrp="1" noRot="1" noChangeAspect="1" noChangeArrowheads="1" noTextEdit="1"/>
          </p:cNvSpPr>
          <p:nvPr>
            <p:ph type="sldImg"/>
          </p:nvPr>
        </p:nvSpPr>
        <p:spPr>
          <a:xfrm>
            <a:off x="2354263" y="515938"/>
            <a:ext cx="4587875" cy="2581275"/>
          </a:xfrm>
          <a:ln/>
        </p:spPr>
      </p:sp>
      <p:sp>
        <p:nvSpPr>
          <p:cNvPr id="55091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0215722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1ED41196-8D67-0240-8FC0-9E719642A0BC}"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23925" rtl="0" eaLnBrk="1" fontAlgn="base" latinLnBrk="0" hangingPunct="1">
                <a:lnSpc>
                  <a:spcPct val="100000"/>
                </a:lnSpc>
                <a:spcBef>
                  <a:spcPct val="0"/>
                </a:spcBef>
                <a:spcAft>
                  <a:spcPct val="0"/>
                </a:spcAft>
                <a:buClrTx/>
                <a:buSzTx/>
                <a:buFontTx/>
                <a:buNone/>
                <a:tabLst/>
                <a:defRPr/>
              </a:pPr>
              <a:t>4</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25105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0A2AD1-744E-43D4-92A7-049B1D6E6A4E}" type="slidenum">
              <a:rPr lang="en-US">
                <a:solidFill>
                  <a:prstClr val="black"/>
                </a:solidFill>
              </a:rPr>
              <a:pPr/>
              <a:t>5</a:t>
            </a:fld>
            <a:endParaRPr lang="en-US">
              <a:solidFill>
                <a:prstClr val="black"/>
              </a:solidFill>
            </a:endParaRPr>
          </a:p>
        </p:txBody>
      </p:sp>
      <p:sp>
        <p:nvSpPr>
          <p:cNvPr id="632834" name="Rectangle 2"/>
          <p:cNvSpPr>
            <a:spLocks noGrp="1" noRot="1" noChangeAspect="1" noChangeArrowheads="1" noTextEdit="1"/>
          </p:cNvSpPr>
          <p:nvPr>
            <p:ph type="sldImg"/>
          </p:nvPr>
        </p:nvSpPr>
        <p:spPr>
          <a:xfrm>
            <a:off x="2354263" y="515938"/>
            <a:ext cx="4587875" cy="2581275"/>
          </a:xfrm>
          <a:ln/>
        </p:spPr>
      </p:sp>
      <p:sp>
        <p:nvSpPr>
          <p:cNvPr id="6328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9636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A12E9B-6F43-41F9-A02D-B9319A448E13}" type="slidenum">
              <a:rPr lang="en-US">
                <a:solidFill>
                  <a:prstClr val="black"/>
                </a:solidFill>
              </a:rPr>
              <a:pPr/>
              <a:t>6</a:t>
            </a:fld>
            <a:endParaRPr lang="en-US">
              <a:solidFill>
                <a:prstClr val="black"/>
              </a:solidFill>
            </a:endParaRPr>
          </a:p>
        </p:txBody>
      </p:sp>
      <p:sp>
        <p:nvSpPr>
          <p:cNvPr id="634882" name="Rectangle 2"/>
          <p:cNvSpPr>
            <a:spLocks noGrp="1" noRot="1" noChangeAspect="1" noChangeArrowheads="1" noTextEdit="1"/>
          </p:cNvSpPr>
          <p:nvPr>
            <p:ph type="sldImg"/>
          </p:nvPr>
        </p:nvSpPr>
        <p:spPr>
          <a:xfrm>
            <a:off x="2978150" y="515938"/>
            <a:ext cx="3340100" cy="2581275"/>
          </a:xfrm>
          <a:ln/>
        </p:spPr>
      </p:sp>
      <p:sp>
        <p:nvSpPr>
          <p:cNvPr id="6348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64880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1D3826A9-1D59-2D42-A14F-500E17AC2F39}" type="slidenum">
              <a:rPr kumimoji="0" lang="en-US" sz="1200" b="0" i="0" u="none" strike="noStrike" kern="1200" cap="none" spc="0" normalizeH="0" baseline="0" noProof="0">
                <a:ln>
                  <a:noFill/>
                </a:ln>
                <a:solidFill>
                  <a:srgbClr val="000000"/>
                </a:solidFill>
                <a:effectLst/>
                <a:uLnTx/>
                <a:uFillTx/>
                <a:latin typeface="Arial" charset="0"/>
                <a:ea typeface="ＭＳ Ｐゴシック" charset="0"/>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srgbClr val="000000"/>
              </a:solidFill>
              <a:effectLst/>
              <a:uLnTx/>
              <a:uFillTx/>
              <a:latin typeface="Arial" charset="0"/>
              <a:ea typeface="ＭＳ Ｐゴシック" charset="0"/>
            </a:endParaRPr>
          </a:p>
        </p:txBody>
      </p:sp>
      <p:sp>
        <p:nvSpPr>
          <p:cNvPr id="87042" name="Rectangle 2"/>
          <p:cNvSpPr>
            <a:spLocks noGrp="1" noRot="1" noChangeAspect="1" noChangeArrowheads="1"/>
          </p:cNvSpPr>
          <p:nvPr>
            <p:ph type="sldImg"/>
          </p:nvPr>
        </p:nvSpPr>
        <p:spPr>
          <a:xfrm>
            <a:off x="1106488" y="652463"/>
            <a:ext cx="4645025" cy="3484562"/>
          </a:xfrm>
          <a:solidFill>
            <a:srgbClr val="FFFFFF"/>
          </a:solidFill>
          <a:ln/>
        </p:spPr>
      </p:sp>
      <p:sp>
        <p:nvSpPr>
          <p:cNvPr id="87043" name="Rectangle 3"/>
          <p:cNvSpPr>
            <a:spLocks noGrp="1" noChangeArrowheads="1"/>
          </p:cNvSpPr>
          <p:nvPr>
            <p:ph type="body" idx="1"/>
          </p:nvPr>
        </p:nvSpPr>
        <p:spPr>
          <a:xfrm>
            <a:off x="928688" y="4354513"/>
            <a:ext cx="5000625" cy="4137025"/>
          </a:xfrm>
          <a:solidFill>
            <a:srgbClr val="FFFFFF"/>
          </a:solidFill>
          <a:ln>
            <a:solidFill>
              <a:srgbClr val="000000"/>
            </a:solidFill>
          </a:ln>
          <a:extLst>
            <a:ext uri="{FAA26D3D-D897-4be2-8F04-BA451C77F1D7}">
              <ma14:placeholderFlag xmlns:ma14="http://schemas.microsoft.com/office/mac/drawingml/2011/main" xmlns="" val="1"/>
            </a:ext>
          </a:extLst>
        </p:spPr>
        <p:txBody>
          <a:bodyPr/>
          <a:lstStyle/>
          <a:p>
            <a:endParaRPr lang="en-US">
              <a:ea typeface="ＭＳ Ｐゴシック" charset="0"/>
              <a:cs typeface="ＭＳ Ｐゴシック" charset="0"/>
            </a:endParaRPr>
          </a:p>
        </p:txBody>
      </p:sp>
    </p:spTree>
    <p:extLst>
      <p:ext uri="{BB962C8B-B14F-4D97-AF65-F5344CB8AC3E}">
        <p14:creationId xmlns:p14="http://schemas.microsoft.com/office/powerpoint/2010/main" val="13442312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899641C7-900D-C349-AE67-35D494C287B0}"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23925" rtl="0" eaLnBrk="1" fontAlgn="base" latinLnBrk="0" hangingPunct="1">
                <a:lnSpc>
                  <a:spcPct val="100000"/>
                </a:lnSpc>
                <a:spcBef>
                  <a:spcPct val="0"/>
                </a:spcBef>
                <a:spcAft>
                  <a:spcPct val="0"/>
                </a:spcAft>
                <a:buClrTx/>
                <a:buSzTx/>
                <a:buFontTx/>
                <a:buNone/>
                <a:tabLst/>
                <a:defRPr/>
              </a:pPr>
              <a:t>9</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358252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C6751951-10D3-B944-BC31-631E067A61F7}"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23925"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28478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marL="0" marR="0" lvl="0" indent="0" algn="r" defTabSz="923925" rtl="0" eaLnBrk="1" fontAlgn="base" latinLnBrk="0" hangingPunct="1">
              <a:lnSpc>
                <a:spcPct val="100000"/>
              </a:lnSpc>
              <a:spcBef>
                <a:spcPct val="0"/>
              </a:spcBef>
              <a:spcAft>
                <a:spcPct val="0"/>
              </a:spcAft>
              <a:buClrTx/>
              <a:buSzTx/>
              <a:buFontTx/>
              <a:buNone/>
              <a:tabLst/>
              <a:defRPr/>
            </a:pPr>
            <a:fld id="{7FD299A9-650C-9B4A-A1C8-4A8CB852508E}" type="slidenum">
              <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923925" rtl="0" eaLnBrk="1" fontAlgn="base" latinLnBrk="0" hangingPunct="1">
                <a:lnSpc>
                  <a:spcPct val="100000"/>
                </a:lnSpc>
                <a:spcBef>
                  <a:spcPct val="0"/>
                </a:spcBef>
                <a:spcAft>
                  <a:spcPct val="0"/>
                </a:spcAft>
                <a:buClrTx/>
                <a:buSzTx/>
                <a:buFontTx/>
                <a:buNone/>
                <a:tabLst/>
                <a:defRPr/>
              </a:pPr>
              <a:t>16</a:t>
            </a:fld>
            <a:endParaRPr kumimoji="0" lang="en-US" sz="1200" b="1"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a:noFill/>
          <a:ln/>
          <a:extLst>
            <a:ext uri="{FAA26D3D-D897-4be2-8F04-BA451C77F1D7}">
              <ma14:placeholderFlag xmlns:ma14="http://schemas.microsoft.com/office/mac/drawingml/2011/main" xmlns=""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3413543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428D7-D5E2-EB49-818F-D96A10AFDC1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28871BB-A5D5-A642-B538-A94C0BA8EBA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B24EDE9-D90D-1244-8417-CEB24B9281F9}"/>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5" name="Footer Placeholder 4">
            <a:extLst>
              <a:ext uri="{FF2B5EF4-FFF2-40B4-BE49-F238E27FC236}">
                <a16:creationId xmlns:a16="http://schemas.microsoft.com/office/drawing/2014/main" id="{A2EDC76A-BDA3-4148-83D9-91911CE5D1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0B5AE44-235F-FD43-92A6-F58B0652FED5}"/>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6526356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0B085C-21BE-3147-BD48-2D2380B08E7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81A4C89-A09F-9A46-BF54-011D9644A56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5FBF953-9D18-FF40-8E78-8472314CD395}"/>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5" name="Footer Placeholder 4">
            <a:extLst>
              <a:ext uri="{FF2B5EF4-FFF2-40B4-BE49-F238E27FC236}">
                <a16:creationId xmlns:a16="http://schemas.microsoft.com/office/drawing/2014/main" id="{35E8E186-89FC-9240-9905-58B2A06B12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5E8A48E-CEB4-3042-992B-6213938BBE2C}"/>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177203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4C15486-21E3-B545-986B-3D95A10A5BB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5305551-BCCA-F449-8EB5-4E8A3DC03658}"/>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64862E2-2B1E-984C-88CF-FEE53058E07A}"/>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5" name="Footer Placeholder 4">
            <a:extLst>
              <a:ext uri="{FF2B5EF4-FFF2-40B4-BE49-F238E27FC236}">
                <a16:creationId xmlns:a16="http://schemas.microsoft.com/office/drawing/2014/main" id="{CA3FBEAD-9311-414A-AE78-D9461A6CD6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D3768A-EB2B-3041-888D-B18CD01634DF}"/>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3873149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2414482"/>
            <a:ext cx="11399520" cy="1666028"/>
          </a:xfrm>
        </p:spPr>
        <p:txBody>
          <a:bodyPr/>
          <a:lstStyle/>
          <a:p>
            <a:r>
              <a:rPr lang="en-US"/>
              <a:t>Click to edit Master title style</a:t>
            </a:r>
          </a:p>
        </p:txBody>
      </p:sp>
      <p:sp>
        <p:nvSpPr>
          <p:cNvPr id="3" name="Subtitle 2"/>
          <p:cNvSpPr>
            <a:spLocks noGrp="1"/>
          </p:cNvSpPr>
          <p:nvPr>
            <p:ph type="subTitle" idx="1"/>
          </p:nvPr>
        </p:nvSpPr>
        <p:spPr>
          <a:xfrm>
            <a:off x="2011680" y="4404360"/>
            <a:ext cx="9387840" cy="1986280"/>
          </a:xfrm>
        </p:spPr>
        <p:txBody>
          <a:bodyPr/>
          <a:lstStyle>
            <a:lvl1pPr marL="0" indent="0" algn="ctr">
              <a:buNone/>
              <a:defRPr/>
            </a:lvl1pPr>
            <a:lvl2pPr marL="509412" indent="0" algn="ctr">
              <a:buNone/>
              <a:defRPr/>
            </a:lvl2pPr>
            <a:lvl3pPr marL="1018824" indent="0" algn="ctr">
              <a:buNone/>
              <a:defRPr/>
            </a:lvl3pPr>
            <a:lvl4pPr marL="1528237" indent="0" algn="ctr">
              <a:buNone/>
              <a:defRPr/>
            </a:lvl4pPr>
            <a:lvl5pPr marL="2037649" indent="0" algn="ctr">
              <a:buNone/>
              <a:defRPr/>
            </a:lvl5pPr>
            <a:lvl6pPr marL="2547061" indent="0" algn="ctr">
              <a:buNone/>
              <a:defRPr/>
            </a:lvl6pPr>
            <a:lvl7pPr marL="3056473" indent="0" algn="ctr">
              <a:buNone/>
              <a:defRPr/>
            </a:lvl7pPr>
            <a:lvl8pPr marL="3565886" indent="0" algn="ctr">
              <a:buNone/>
              <a:defRPr/>
            </a:lvl8pPr>
            <a:lvl9pPr marL="4075298"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9169C941-0E2B-2B4F-BD8F-6E93A6C87DCA}" type="slidenum">
              <a:rPr lang="en-US"/>
              <a:pPr>
                <a:defRPr/>
              </a:pPr>
              <a:t>‹#›</a:t>
            </a:fld>
            <a:endParaRPr lang="en-US"/>
          </a:p>
        </p:txBody>
      </p:sp>
    </p:spTree>
    <p:extLst>
      <p:ext uri="{BB962C8B-B14F-4D97-AF65-F5344CB8AC3E}">
        <p14:creationId xmlns:p14="http://schemas.microsoft.com/office/powerpoint/2010/main" val="7571149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73D9966F-2457-EA4D-AE03-CAAB1FA24265}" type="slidenum">
              <a:rPr lang="en-US"/>
              <a:pPr>
                <a:defRPr/>
              </a:pPr>
              <a:t>‹#›</a:t>
            </a:fld>
            <a:endParaRPr lang="en-US"/>
          </a:p>
        </p:txBody>
      </p:sp>
    </p:spTree>
    <p:extLst>
      <p:ext uri="{BB962C8B-B14F-4D97-AF65-F5344CB8AC3E}">
        <p14:creationId xmlns:p14="http://schemas.microsoft.com/office/powerpoint/2010/main" val="1564862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9392" y="4994488"/>
            <a:ext cx="1139952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1059392" y="3294275"/>
            <a:ext cx="11399520" cy="1700212"/>
          </a:xfrm>
        </p:spPr>
        <p:txBody>
          <a:bodyPr anchor="b"/>
          <a:lstStyle>
            <a:lvl1pPr marL="0" indent="0">
              <a:buNone/>
              <a:defRPr sz="2200"/>
            </a:lvl1pPr>
            <a:lvl2pPr marL="509412" indent="0">
              <a:buNone/>
              <a:defRPr sz="2000"/>
            </a:lvl2pPr>
            <a:lvl3pPr marL="1018824" indent="0">
              <a:buNone/>
              <a:defRPr sz="1800"/>
            </a:lvl3pPr>
            <a:lvl4pPr marL="1528237" indent="0">
              <a:buNone/>
              <a:defRPr sz="1600"/>
            </a:lvl4pPr>
            <a:lvl5pPr marL="2037649" indent="0">
              <a:buNone/>
              <a:defRPr sz="1600"/>
            </a:lvl5pPr>
            <a:lvl6pPr marL="2547061" indent="0">
              <a:buNone/>
              <a:defRPr sz="1600"/>
            </a:lvl6pPr>
            <a:lvl7pPr marL="3056473" indent="0">
              <a:buNone/>
              <a:defRPr sz="1600"/>
            </a:lvl7pPr>
            <a:lvl8pPr marL="3565886" indent="0">
              <a:buNone/>
              <a:defRPr sz="1600"/>
            </a:lvl8pPr>
            <a:lvl9pPr marL="4075298" indent="0">
              <a:buNone/>
              <a:defRPr sz="16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19DEC882-3D56-4048-9E44-422A588023AE}" type="slidenum">
              <a:rPr lang="en-US"/>
              <a:pPr>
                <a:defRPr/>
              </a:pPr>
              <a:t>‹#›</a:t>
            </a:fld>
            <a:endParaRPr lang="en-US"/>
          </a:p>
        </p:txBody>
      </p:sp>
    </p:spTree>
    <p:extLst>
      <p:ext uri="{BB962C8B-B14F-4D97-AF65-F5344CB8AC3E}">
        <p14:creationId xmlns:p14="http://schemas.microsoft.com/office/powerpoint/2010/main" val="12526301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05840" y="2245360"/>
            <a:ext cx="5588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17360" y="2245360"/>
            <a:ext cx="5588000" cy="4663440"/>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D3C91976-7FD3-B74E-A52D-C73B1780C1FC}" type="slidenum">
              <a:rPr lang="en-US"/>
              <a:pPr>
                <a:defRPr/>
              </a:pPr>
              <a:t>‹#›</a:t>
            </a:fld>
            <a:endParaRPr lang="en-US"/>
          </a:p>
        </p:txBody>
      </p:sp>
    </p:spTree>
    <p:extLst>
      <p:ext uri="{BB962C8B-B14F-4D97-AF65-F5344CB8AC3E}">
        <p14:creationId xmlns:p14="http://schemas.microsoft.com/office/powerpoint/2010/main" val="2634252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70560" y="311256"/>
            <a:ext cx="12070080" cy="1295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70561" y="1739795"/>
            <a:ext cx="5925609"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670561" y="2464859"/>
            <a:ext cx="5925609"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12705" y="1739795"/>
            <a:ext cx="592793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6812705" y="2464859"/>
            <a:ext cx="592793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8" name="Footer Placeholder 7"/>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A4D6F167-D3D0-F746-8490-5E8F85593C14}" type="slidenum">
              <a:rPr lang="en-US"/>
              <a:pPr>
                <a:defRPr/>
              </a:pPr>
              <a:t>‹#›</a:t>
            </a:fld>
            <a:endParaRPr lang="en-US"/>
          </a:p>
        </p:txBody>
      </p:sp>
    </p:spTree>
    <p:extLst>
      <p:ext uri="{BB962C8B-B14F-4D97-AF65-F5344CB8AC3E}">
        <p14:creationId xmlns:p14="http://schemas.microsoft.com/office/powerpoint/2010/main" val="13075975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Footer Placeholder 3"/>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74AF7415-0C49-BE4B-9F9E-3E16C44460D6}" type="slidenum">
              <a:rPr lang="en-US"/>
              <a:pPr>
                <a:defRPr/>
              </a:pPr>
              <a:t>‹#›</a:t>
            </a:fld>
            <a:endParaRPr lang="en-US"/>
          </a:p>
        </p:txBody>
      </p:sp>
    </p:spTree>
    <p:extLst>
      <p:ext uri="{BB962C8B-B14F-4D97-AF65-F5344CB8AC3E}">
        <p14:creationId xmlns:p14="http://schemas.microsoft.com/office/powerpoint/2010/main" val="2538389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3" name="Footer Placeholder 2"/>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E4899800-0409-2F48-A6C8-E4621180C831}" type="slidenum">
              <a:rPr lang="en-US"/>
              <a:pPr>
                <a:defRPr/>
              </a:pPr>
              <a:t>‹#›</a:t>
            </a:fld>
            <a:endParaRPr lang="en-US"/>
          </a:p>
        </p:txBody>
      </p:sp>
    </p:spTree>
    <p:extLst>
      <p:ext uri="{BB962C8B-B14F-4D97-AF65-F5344CB8AC3E}">
        <p14:creationId xmlns:p14="http://schemas.microsoft.com/office/powerpoint/2010/main" val="728319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0561" y="309457"/>
            <a:ext cx="4412192"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5243408" y="309457"/>
            <a:ext cx="7497233"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70561" y="1626447"/>
            <a:ext cx="4412192"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AA950300-B0D6-114B-852D-75EFFE5F2122}" type="slidenum">
              <a:rPr lang="en-US"/>
              <a:pPr>
                <a:defRPr/>
              </a:pPr>
              <a:t>‹#›</a:t>
            </a:fld>
            <a:endParaRPr lang="en-US"/>
          </a:p>
        </p:txBody>
      </p:sp>
    </p:spTree>
    <p:extLst>
      <p:ext uri="{BB962C8B-B14F-4D97-AF65-F5344CB8AC3E}">
        <p14:creationId xmlns:p14="http://schemas.microsoft.com/office/powerpoint/2010/main" val="20566193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35628-B276-4841-9B1D-ACF31BBDDD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7546D4-E808-EC4E-BB7A-223747CC7DB8}"/>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E74746-68EF-1742-BEBC-664388C2F8D9}"/>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5" name="Footer Placeholder 4">
            <a:extLst>
              <a:ext uri="{FF2B5EF4-FFF2-40B4-BE49-F238E27FC236}">
                <a16:creationId xmlns:a16="http://schemas.microsoft.com/office/drawing/2014/main" id="{AC237F9C-78A9-F649-971B-4EC0D9072D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5F3B90-F039-A840-996B-1907190AF85F}"/>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6745550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28689" y="5440681"/>
            <a:ext cx="804672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2628689" y="694478"/>
            <a:ext cx="804672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pPr lvl="0"/>
            <a:endParaRPr lang="en-US" noProof="0"/>
          </a:p>
        </p:txBody>
      </p:sp>
      <p:sp>
        <p:nvSpPr>
          <p:cNvPr id="4" name="Text Placeholder 3"/>
          <p:cNvSpPr>
            <a:spLocks noGrp="1"/>
          </p:cNvSpPr>
          <p:nvPr>
            <p:ph type="body" sz="half" idx="2"/>
          </p:nvPr>
        </p:nvSpPr>
        <p:spPr>
          <a:xfrm>
            <a:off x="2628689" y="6082984"/>
            <a:ext cx="804672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Footer Placeholder 5"/>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CF73F318-5D46-B344-8DAF-A775CE8A3FCF}" type="slidenum">
              <a:rPr lang="en-US"/>
              <a:pPr>
                <a:defRPr/>
              </a:pPr>
              <a:t>‹#›</a:t>
            </a:fld>
            <a:endParaRPr lang="en-US"/>
          </a:p>
        </p:txBody>
      </p:sp>
    </p:spTree>
    <p:extLst>
      <p:ext uri="{BB962C8B-B14F-4D97-AF65-F5344CB8AC3E}">
        <p14:creationId xmlns:p14="http://schemas.microsoft.com/office/powerpoint/2010/main" val="1138329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BD75DFF9-FF13-B54B-B5F0-148AF13682ED}" type="slidenum">
              <a:rPr lang="en-US"/>
              <a:pPr>
                <a:defRPr/>
              </a:pPr>
              <a:t>‹#›</a:t>
            </a:fld>
            <a:endParaRPr lang="en-US"/>
          </a:p>
        </p:txBody>
      </p:sp>
    </p:spTree>
    <p:extLst>
      <p:ext uri="{BB962C8B-B14F-4D97-AF65-F5344CB8AC3E}">
        <p14:creationId xmlns:p14="http://schemas.microsoft.com/office/powerpoint/2010/main" val="7299220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55480" y="690880"/>
            <a:ext cx="2849880" cy="621792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05840" y="690880"/>
            <a:ext cx="8326120" cy="621792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5" name="Footer Placeholder 4"/>
          <p:cNvSpPr>
            <a:spLocks noGrp="1"/>
          </p:cNvSpPr>
          <p:nvPr>
            <p:ph type="ftr" sz="quarter" idx="11"/>
          </p:nvPr>
        </p:nvSpPr>
        <p:spPr/>
        <p:txBody>
          <a:bodyPr/>
          <a:lstStyle>
            <a:lvl1pPr>
              <a:defRPr>
                <a:latin typeface="Arial" charset="0"/>
                <a:ea typeface="ＭＳ Ｐゴシック"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ea typeface="ＭＳ Ｐゴシック" charset="0"/>
                <a:cs typeface="ＭＳ Ｐゴシック" charset="0"/>
              </a:defRPr>
            </a:lvl1pPr>
          </a:lstStyle>
          <a:p>
            <a:pPr>
              <a:defRPr/>
            </a:pPr>
            <a:fld id="{A77CDA94-E3BB-734C-8BD5-9EA9986004EE}" type="slidenum">
              <a:rPr lang="en-US"/>
              <a:pPr>
                <a:defRPr/>
              </a:pPr>
              <a:t>‹#›</a:t>
            </a:fld>
            <a:endParaRPr lang="en-US"/>
          </a:p>
        </p:txBody>
      </p:sp>
    </p:spTree>
    <p:extLst>
      <p:ext uri="{BB962C8B-B14F-4D97-AF65-F5344CB8AC3E}">
        <p14:creationId xmlns:p14="http://schemas.microsoft.com/office/powerpoint/2010/main" val="2675509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52C3E9-F6A6-3141-A25C-90724778FF9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8F2A864-8EC2-1847-A5D2-0A3180B0689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4CE99D8-C4AD-F647-8E1A-EFC776428F44}"/>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5" name="Footer Placeholder 4">
            <a:extLst>
              <a:ext uri="{FF2B5EF4-FFF2-40B4-BE49-F238E27FC236}">
                <a16:creationId xmlns:a16="http://schemas.microsoft.com/office/drawing/2014/main" id="{2A3F6B5F-DB91-094B-85EB-EF11E495F5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9AA89-5F44-E948-9578-0E00EF4F6DB7}"/>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1365979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A926FD-41F3-FC47-8C6D-B2D5D13CF3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3185AE-02DA-3641-BD71-FE374F09B3F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AABAAE-97A6-3B46-AE93-9C6D01FF28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EB21B1-BF34-6849-B0A6-D26FACE6B415}"/>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6" name="Footer Placeholder 5">
            <a:extLst>
              <a:ext uri="{FF2B5EF4-FFF2-40B4-BE49-F238E27FC236}">
                <a16:creationId xmlns:a16="http://schemas.microsoft.com/office/drawing/2014/main" id="{6E5D5397-AC80-9F4E-8E5F-8B5F2434EB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310D8B-C776-3147-BADA-C1500EC04F88}"/>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292939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A3352-C7CA-3F41-B4EF-D0BDFD574E6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E770482-C26E-0C44-81A7-633DE310769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FE6DA8-38B1-7F4E-BF8C-222C22EC5A2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47FEFC4-3132-6045-BF35-72488FB0D0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8575801-FCEF-A84D-A905-7BE29E370F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45A3C1-7331-284C-B83A-E86138D2248F}"/>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8" name="Footer Placeholder 7">
            <a:extLst>
              <a:ext uri="{FF2B5EF4-FFF2-40B4-BE49-F238E27FC236}">
                <a16:creationId xmlns:a16="http://schemas.microsoft.com/office/drawing/2014/main" id="{911F3BE1-4E8D-EB45-A1B7-FA522D88792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20A9392-F71A-C343-A4F0-7530EC56991F}"/>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30908557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CD7F1-304C-DC4A-A9FB-497DC84D361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3B74095-A43E-0144-B6F6-F15B0493DAF2}"/>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4" name="Footer Placeholder 3">
            <a:extLst>
              <a:ext uri="{FF2B5EF4-FFF2-40B4-BE49-F238E27FC236}">
                <a16:creationId xmlns:a16="http://schemas.microsoft.com/office/drawing/2014/main" id="{994060A1-E52C-384E-A4FE-6A667FE42E0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A9F1DB-CE04-EE4F-B37B-1CD8EE9F668A}"/>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82673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48AF92-F8B3-6344-8640-EC6B4185EC8E}"/>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3" name="Footer Placeholder 2">
            <a:extLst>
              <a:ext uri="{FF2B5EF4-FFF2-40B4-BE49-F238E27FC236}">
                <a16:creationId xmlns:a16="http://schemas.microsoft.com/office/drawing/2014/main" id="{326607C9-D0E1-044D-87C0-5792DD6D083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6E53CB5-BBE8-3049-B30D-0ECB0B1E7BDE}"/>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1587009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C92D7-05EB-DF46-90A3-2CE3D0E09DC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425018-EC8A-234D-962F-DEA72132A4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6FB2B68-0E78-D64D-8D29-31343B541B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A591986-E682-B94C-992C-A3BD43F79BDD}"/>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6" name="Footer Placeholder 5">
            <a:extLst>
              <a:ext uri="{FF2B5EF4-FFF2-40B4-BE49-F238E27FC236}">
                <a16:creationId xmlns:a16="http://schemas.microsoft.com/office/drawing/2014/main" id="{F2D74FBB-0E9D-3D42-A670-D0097C35E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7C7835-6E35-5543-AAD2-26FBEF4CEDCF}"/>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31139199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1F8E74-09BE-424B-A86D-632D3DD49E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E1DD608-073A-C542-99C1-967837EAE9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01E152D-0F2F-B346-A4D8-388765573E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CB7F63C-E0D5-6E41-9D0E-7E9535F7DD71}"/>
              </a:ext>
            </a:extLst>
          </p:cNvPr>
          <p:cNvSpPr>
            <a:spLocks noGrp="1"/>
          </p:cNvSpPr>
          <p:nvPr>
            <p:ph type="dt" sz="half" idx="10"/>
          </p:nvPr>
        </p:nvSpPr>
        <p:spPr/>
        <p:txBody>
          <a:bodyPr/>
          <a:lstStyle/>
          <a:p>
            <a:fld id="{E9365B15-FA5F-0644-A9BF-72E80D90519F}" type="datetimeFigureOut">
              <a:rPr lang="en-US" smtClean="0"/>
              <a:t>3/28/18</a:t>
            </a:fld>
            <a:endParaRPr lang="en-US"/>
          </a:p>
        </p:txBody>
      </p:sp>
      <p:sp>
        <p:nvSpPr>
          <p:cNvPr id="6" name="Footer Placeholder 5">
            <a:extLst>
              <a:ext uri="{FF2B5EF4-FFF2-40B4-BE49-F238E27FC236}">
                <a16:creationId xmlns:a16="http://schemas.microsoft.com/office/drawing/2014/main" id="{CD3B7B80-1730-D64A-B29E-335BCAF8FFB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C2A9FF6-8F20-BB48-BDD9-C019712F7F0B}"/>
              </a:ext>
            </a:extLst>
          </p:cNvPr>
          <p:cNvSpPr>
            <a:spLocks noGrp="1"/>
          </p:cNvSpPr>
          <p:nvPr>
            <p:ph type="sldNum" sz="quarter" idx="12"/>
          </p:nvPr>
        </p:nvSpPr>
        <p:spPr/>
        <p:txBody>
          <a:bodyPr/>
          <a:lstStyle/>
          <a:p>
            <a:fld id="{F1B885C3-8EDD-B344-85CE-0F6D1E25A3BA}" type="slidenum">
              <a:rPr lang="en-US" smtClean="0"/>
              <a:t>‹#›</a:t>
            </a:fld>
            <a:endParaRPr lang="en-US"/>
          </a:p>
        </p:txBody>
      </p:sp>
    </p:spTree>
    <p:extLst>
      <p:ext uri="{BB962C8B-B14F-4D97-AF65-F5344CB8AC3E}">
        <p14:creationId xmlns:p14="http://schemas.microsoft.com/office/powerpoint/2010/main" val="2371525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93FDA0-7A3C-A54F-9C23-FB57D882A8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7EEEB14-0E96-1D4E-8A00-653D37C867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7C53F7-2637-0344-AA54-907EA02659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365B15-FA5F-0644-A9BF-72E80D90519F}" type="datetimeFigureOut">
              <a:rPr lang="en-US" smtClean="0"/>
              <a:t>3/28/18</a:t>
            </a:fld>
            <a:endParaRPr lang="en-US"/>
          </a:p>
        </p:txBody>
      </p:sp>
      <p:sp>
        <p:nvSpPr>
          <p:cNvPr id="5" name="Footer Placeholder 4">
            <a:extLst>
              <a:ext uri="{FF2B5EF4-FFF2-40B4-BE49-F238E27FC236}">
                <a16:creationId xmlns:a16="http://schemas.microsoft.com/office/drawing/2014/main" id="{B41077D5-719D-8641-BB35-0354606FA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FECF201-6915-5A4A-AE45-6627D15DB19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885C3-8EDD-B344-85CE-0F6D1E25A3BA}" type="slidenum">
              <a:rPr lang="en-US" smtClean="0"/>
              <a:t>‹#›</a:t>
            </a:fld>
            <a:endParaRPr lang="en-US"/>
          </a:p>
        </p:txBody>
      </p:sp>
    </p:spTree>
    <p:extLst>
      <p:ext uri="{BB962C8B-B14F-4D97-AF65-F5344CB8AC3E}">
        <p14:creationId xmlns:p14="http://schemas.microsoft.com/office/powerpoint/2010/main" val="37660425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bwMode="auto">
          <a:xfrm>
            <a:off x="1005418" y="690563"/>
            <a:ext cx="11400367"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882" tIns="50941" rIns="101882" bIns="50941" numCol="1" anchor="ctr" anchorCtr="0" compatLnSpc="1">
            <a:prstTxWarp prst="textNoShape">
              <a:avLst/>
            </a:prstTxWarp>
          </a:bodyPr>
          <a:lstStyle/>
          <a:p>
            <a:pPr lvl="0"/>
            <a:r>
              <a:rPr lang="en-US"/>
              <a:t>Click to edit Master title style</a:t>
            </a:r>
          </a:p>
        </p:txBody>
      </p:sp>
      <p:sp>
        <p:nvSpPr>
          <p:cNvPr id="40963" name="Rectangle 3"/>
          <p:cNvSpPr>
            <a:spLocks noGrp="1" noChangeArrowheads="1"/>
          </p:cNvSpPr>
          <p:nvPr>
            <p:ph type="body" idx="1"/>
          </p:nvPr>
        </p:nvSpPr>
        <p:spPr bwMode="auto">
          <a:xfrm>
            <a:off x="1005418" y="2244726"/>
            <a:ext cx="11400367" cy="46640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01882" tIns="50941" rIns="101882" bIns="5094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1005417" y="7081839"/>
            <a:ext cx="27940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defRPr sz="1600" b="0">
                <a:solidFill>
                  <a:srgbClr val="000000"/>
                </a:solidFill>
                <a:latin typeface="Times New Roman" charset="0"/>
                <a:ea typeface="+mn-ea"/>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582585" y="7081839"/>
            <a:ext cx="4246033"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ctr">
              <a:defRPr sz="1600" b="0">
                <a:solidFill>
                  <a:srgbClr val="000000"/>
                </a:solidFill>
                <a:latin typeface="Times New Roman" charset="0"/>
                <a:ea typeface="+mn-ea"/>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9611784" y="7081839"/>
            <a:ext cx="2794000" cy="517525"/>
          </a:xfrm>
          <a:prstGeom prst="rect">
            <a:avLst/>
          </a:prstGeom>
          <a:noFill/>
          <a:ln w="9525">
            <a:noFill/>
            <a:miter lim="800000"/>
            <a:headEnd/>
            <a:tailEnd/>
          </a:ln>
          <a:effectLst/>
        </p:spPr>
        <p:txBody>
          <a:bodyPr vert="horz" wrap="square" lIns="101882" tIns="50941" rIns="101882" bIns="50941" numCol="1" anchor="t" anchorCtr="0" compatLnSpc="1">
            <a:prstTxWarp prst="textNoShape">
              <a:avLst/>
            </a:prstTxWarp>
          </a:bodyPr>
          <a:lstStyle>
            <a:lvl1pPr algn="r">
              <a:defRPr sz="1600" b="0">
                <a:solidFill>
                  <a:srgbClr val="000000"/>
                </a:solidFill>
                <a:latin typeface="Times New Roman" charset="0"/>
                <a:ea typeface="+mn-ea"/>
                <a:cs typeface="+mn-cs"/>
              </a:defRPr>
            </a:lvl1pPr>
          </a:lstStyle>
          <a:p>
            <a:pPr fontAlgn="base">
              <a:spcBef>
                <a:spcPct val="0"/>
              </a:spcBef>
              <a:spcAft>
                <a:spcPct val="0"/>
              </a:spcAft>
              <a:defRPr/>
            </a:pPr>
            <a:fld id="{54931A56-91C8-3040-A839-AE7E12075F95}" type="slidenum">
              <a:rPr lang="en-US" smtClean="0"/>
              <a:pPr fontAlgn="base">
                <a:spcBef>
                  <a:spcPct val="0"/>
                </a:spcBef>
                <a:spcAft>
                  <a:spcPct val="0"/>
                </a:spcAft>
                <a:defRPr/>
              </a:pPr>
              <a:t>‹#›</a:t>
            </a:fld>
            <a:endParaRPr lang="en-US"/>
          </a:p>
        </p:txBody>
      </p:sp>
    </p:spTree>
    <p:extLst>
      <p:ext uri="{BB962C8B-B14F-4D97-AF65-F5344CB8AC3E}">
        <p14:creationId xmlns:p14="http://schemas.microsoft.com/office/powerpoint/2010/main" val="354889544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9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2pPr>
      <a:lvl3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3pPr>
      <a:lvl4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4pPr>
      <a:lvl5pPr algn="ctr" rtl="0" eaLnBrk="0" fontAlgn="base" hangingPunct="0">
        <a:spcBef>
          <a:spcPct val="0"/>
        </a:spcBef>
        <a:spcAft>
          <a:spcPct val="0"/>
        </a:spcAft>
        <a:defRPr sz="4900">
          <a:solidFill>
            <a:schemeClr val="tx2"/>
          </a:solidFill>
          <a:latin typeface="Times New Roman" charset="0"/>
          <a:ea typeface="ＭＳ Ｐゴシック" charset="0"/>
          <a:cs typeface="ＭＳ Ｐゴシック" charset="0"/>
        </a:defRPr>
      </a:lvl5pPr>
      <a:lvl6pPr marL="509412" algn="ctr" rtl="0" fontAlgn="base">
        <a:spcBef>
          <a:spcPct val="0"/>
        </a:spcBef>
        <a:spcAft>
          <a:spcPct val="0"/>
        </a:spcAft>
        <a:defRPr sz="4900">
          <a:solidFill>
            <a:schemeClr val="tx2"/>
          </a:solidFill>
          <a:latin typeface="Times New Roman" charset="0"/>
        </a:defRPr>
      </a:lvl6pPr>
      <a:lvl7pPr marL="1018824" algn="ctr" rtl="0" fontAlgn="base">
        <a:spcBef>
          <a:spcPct val="0"/>
        </a:spcBef>
        <a:spcAft>
          <a:spcPct val="0"/>
        </a:spcAft>
        <a:defRPr sz="4900">
          <a:solidFill>
            <a:schemeClr val="tx2"/>
          </a:solidFill>
          <a:latin typeface="Times New Roman" charset="0"/>
        </a:defRPr>
      </a:lvl7pPr>
      <a:lvl8pPr marL="1528237" algn="ctr" rtl="0" fontAlgn="base">
        <a:spcBef>
          <a:spcPct val="0"/>
        </a:spcBef>
        <a:spcAft>
          <a:spcPct val="0"/>
        </a:spcAft>
        <a:defRPr sz="4900">
          <a:solidFill>
            <a:schemeClr val="tx2"/>
          </a:solidFill>
          <a:latin typeface="Times New Roman" charset="0"/>
        </a:defRPr>
      </a:lvl8pPr>
      <a:lvl9pPr marL="2037649" algn="ctr" rtl="0" fontAlgn="base">
        <a:spcBef>
          <a:spcPct val="0"/>
        </a:spcBef>
        <a:spcAft>
          <a:spcPct val="0"/>
        </a:spcAft>
        <a:defRPr sz="4900">
          <a:solidFill>
            <a:schemeClr val="tx2"/>
          </a:solidFill>
          <a:latin typeface="Times New Roman" charset="0"/>
        </a:defRPr>
      </a:lvl9pPr>
    </p:titleStyle>
    <p:bodyStyle>
      <a:lvl1pPr marL="381000" indent="-381000" algn="l" rtl="0" eaLnBrk="0" fontAlgn="base" hangingPunct="0">
        <a:spcBef>
          <a:spcPct val="20000"/>
        </a:spcBef>
        <a:spcAft>
          <a:spcPct val="0"/>
        </a:spcAft>
        <a:buChar char="•"/>
        <a:defRPr sz="3600">
          <a:solidFill>
            <a:schemeClr val="tx1"/>
          </a:solidFill>
          <a:latin typeface="+mn-lt"/>
          <a:ea typeface="ＭＳ Ｐゴシック" charset="0"/>
          <a:cs typeface="ＭＳ Ｐゴシック" charset="0"/>
        </a:defRPr>
      </a:lvl1pPr>
      <a:lvl2pPr marL="827088" indent="-317500" algn="l" rtl="0" eaLnBrk="0" fontAlgn="base" hangingPunct="0">
        <a:spcBef>
          <a:spcPct val="20000"/>
        </a:spcBef>
        <a:spcAft>
          <a:spcPct val="0"/>
        </a:spcAft>
        <a:buChar char="–"/>
        <a:defRPr sz="3100">
          <a:solidFill>
            <a:schemeClr val="tx1"/>
          </a:solidFill>
          <a:latin typeface="+mn-lt"/>
          <a:ea typeface="ＭＳ Ｐゴシック" charset="-128"/>
        </a:defRPr>
      </a:lvl2pPr>
      <a:lvl3pPr marL="1273175" indent="-254000" algn="l" rtl="0" eaLnBrk="0" fontAlgn="base" hangingPunct="0">
        <a:spcBef>
          <a:spcPct val="20000"/>
        </a:spcBef>
        <a:spcAft>
          <a:spcPct val="0"/>
        </a:spcAft>
        <a:buChar char="•"/>
        <a:defRPr sz="2700">
          <a:solidFill>
            <a:schemeClr val="tx1"/>
          </a:solidFill>
          <a:latin typeface="+mn-lt"/>
          <a:ea typeface="ＭＳ Ｐゴシック" charset="-128"/>
        </a:defRPr>
      </a:lvl3pPr>
      <a:lvl4pPr marL="1782763" indent="-254000" algn="l" rtl="0" eaLnBrk="0" fontAlgn="base" hangingPunct="0">
        <a:spcBef>
          <a:spcPct val="20000"/>
        </a:spcBef>
        <a:spcAft>
          <a:spcPct val="0"/>
        </a:spcAft>
        <a:buChar char="–"/>
        <a:defRPr sz="2200">
          <a:solidFill>
            <a:schemeClr val="tx1"/>
          </a:solidFill>
          <a:latin typeface="+mn-lt"/>
          <a:ea typeface="ＭＳ Ｐゴシック" charset="-128"/>
        </a:defRPr>
      </a:lvl4pPr>
      <a:lvl5pPr marL="2292350" indent="-254000" algn="l" rtl="0" eaLnBrk="0" fontAlgn="base" hangingPunct="0">
        <a:spcBef>
          <a:spcPct val="20000"/>
        </a:spcBef>
        <a:spcAft>
          <a:spcPct val="0"/>
        </a:spcAft>
        <a:buChar char="»"/>
        <a:defRPr sz="2200">
          <a:solidFill>
            <a:schemeClr val="tx1"/>
          </a:solidFill>
          <a:latin typeface="+mn-lt"/>
          <a:ea typeface="ＭＳ Ｐゴシック" charset="-128"/>
        </a:defRPr>
      </a:lvl5pPr>
      <a:lvl6pPr marL="2801767" indent="-254706" algn="l" rtl="0" fontAlgn="base">
        <a:spcBef>
          <a:spcPct val="20000"/>
        </a:spcBef>
        <a:spcAft>
          <a:spcPct val="0"/>
        </a:spcAft>
        <a:buChar char="»"/>
        <a:defRPr sz="2200">
          <a:solidFill>
            <a:schemeClr val="tx1"/>
          </a:solidFill>
          <a:latin typeface="+mn-lt"/>
          <a:ea typeface="ＭＳ Ｐゴシック" charset="-128"/>
        </a:defRPr>
      </a:lvl6pPr>
      <a:lvl7pPr marL="3311180" indent="-254706" algn="l" rtl="0" fontAlgn="base">
        <a:spcBef>
          <a:spcPct val="20000"/>
        </a:spcBef>
        <a:spcAft>
          <a:spcPct val="0"/>
        </a:spcAft>
        <a:buChar char="»"/>
        <a:defRPr sz="2200">
          <a:solidFill>
            <a:schemeClr val="tx1"/>
          </a:solidFill>
          <a:latin typeface="+mn-lt"/>
          <a:ea typeface="ＭＳ Ｐゴシック" charset="-128"/>
        </a:defRPr>
      </a:lvl7pPr>
      <a:lvl8pPr marL="3820592" indent="-254706" algn="l" rtl="0" fontAlgn="base">
        <a:spcBef>
          <a:spcPct val="20000"/>
        </a:spcBef>
        <a:spcAft>
          <a:spcPct val="0"/>
        </a:spcAft>
        <a:buChar char="»"/>
        <a:defRPr sz="2200">
          <a:solidFill>
            <a:schemeClr val="tx1"/>
          </a:solidFill>
          <a:latin typeface="+mn-lt"/>
          <a:ea typeface="ＭＳ Ｐゴシック" charset="-128"/>
        </a:defRPr>
      </a:lvl8pPr>
      <a:lvl9pPr marL="4330004" indent="-254706" algn="l" rtl="0" fontAlgn="base">
        <a:spcBef>
          <a:spcPct val="20000"/>
        </a:spcBef>
        <a:spcAft>
          <a:spcPct val="0"/>
        </a:spcAft>
        <a:buChar char="»"/>
        <a:defRPr sz="2200">
          <a:solidFill>
            <a:schemeClr val="tx1"/>
          </a:solidFill>
          <a:latin typeface="+mn-lt"/>
          <a:ea typeface="ＭＳ Ｐゴシック" charset="-128"/>
        </a:defRPr>
      </a:lvl9pPr>
    </p:bodyStyle>
    <p:other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9.xml"/><Relationship Id="rId7"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13.png"/><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hyperlink" Target="http://abacus.gene.ucl.ac.uk/software/paml.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hyperlink" Target="http://web.uconn.edu/gogarten/MCB372/Laboratories/codeml.hv1.sites.ct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web.uconn.edu/gogarten/MCB372/Laboratories/rst%20(hv1_sites)" TargetMode="External"/><Relationship Id="rId4" Type="http://schemas.openxmlformats.org/officeDocument/2006/relationships/hyperlink" Target="http://web.uconn.edu/gogarten/MCB372/Laboratories/hv1.sites.codeml_out.txt" TargetMode="Externa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vmlDrawing" Target="../drawings/vmlDrawing1.vml"/><Relationship Id="rId5" Type="http://schemas.openxmlformats.org/officeDocument/2006/relationships/image" Target="../media/image4.png"/><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3" Type="http://schemas.openxmlformats.org/officeDocument/2006/relationships/hyperlink" Target="http://www.bork.embl.de/pal2nal/" TargetMode="External"/><Relationship Id="rId2" Type="http://schemas.openxmlformats.org/officeDocument/2006/relationships/hyperlink" Target="https://www.ucl.ac.uk/discussions/viewforum.php?f=54" TargetMode="External"/><Relationship Id="rId1" Type="http://schemas.openxmlformats.org/officeDocument/2006/relationships/slideLayout" Target="../slideLayouts/slideLayout6.xml"/><Relationship Id="rId5" Type="http://schemas.openxmlformats.org/officeDocument/2006/relationships/hyperlink" Target="http://www.datamonkey.org/" TargetMode="External"/><Relationship Id="rId4" Type="http://schemas.openxmlformats.org/officeDocument/2006/relationships/hyperlink" Target="http://www.hyphy.or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5.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E19657-A855-7B42-81D7-F8D6BDDA168D}"/>
              </a:ext>
            </a:extLst>
          </p:cNvPr>
          <p:cNvSpPr>
            <a:spLocks noGrp="1"/>
          </p:cNvSpPr>
          <p:nvPr>
            <p:ph type="ctrTitle"/>
          </p:nvPr>
        </p:nvSpPr>
        <p:spPr/>
        <p:txBody>
          <a:bodyPr/>
          <a:lstStyle/>
          <a:p>
            <a:r>
              <a:rPr lang="en-US" dirty="0" err="1"/>
              <a:t>dN</a:t>
            </a:r>
            <a:r>
              <a:rPr lang="en-US" dirty="0"/>
              <a:t>/</a:t>
            </a:r>
            <a:r>
              <a:rPr lang="en-US" dirty="0" err="1"/>
              <a:t>dS</a:t>
            </a:r>
            <a:r>
              <a:rPr lang="en-US" dirty="0"/>
              <a:t> </a:t>
            </a:r>
          </a:p>
        </p:txBody>
      </p:sp>
      <p:sp>
        <p:nvSpPr>
          <p:cNvPr id="3" name="Subtitle 2">
            <a:extLst>
              <a:ext uri="{FF2B5EF4-FFF2-40B4-BE49-F238E27FC236}">
                <a16:creationId xmlns:a16="http://schemas.microsoft.com/office/drawing/2014/main" id="{6E46F74E-1E9B-BA47-A9A3-481EEFAB2FE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9857660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1DBFBC-9945-5F45-B873-78148143FC2B}"/>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C9C3C2BA-392C-E743-AF17-5045111105F0}"/>
              </a:ext>
            </a:extLst>
          </p:cNvPr>
          <p:cNvPicPr>
            <a:picLocks noChangeAspect="1"/>
          </p:cNvPicPr>
          <p:nvPr/>
        </p:nvPicPr>
        <p:blipFill>
          <a:blip r:embed="rId2"/>
          <a:stretch>
            <a:fillRect/>
          </a:stretch>
        </p:blipFill>
        <p:spPr>
          <a:xfrm>
            <a:off x="0" y="208338"/>
            <a:ext cx="12192000" cy="6441323"/>
          </a:xfrm>
          <a:prstGeom prst="rect">
            <a:avLst/>
          </a:prstGeom>
        </p:spPr>
      </p:pic>
    </p:spTree>
    <p:extLst>
      <p:ext uri="{BB962C8B-B14F-4D97-AF65-F5344CB8AC3E}">
        <p14:creationId xmlns:p14="http://schemas.microsoft.com/office/powerpoint/2010/main" val="22110508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B214-60CC-3B46-AE25-551082CD1C2F}"/>
              </a:ext>
            </a:extLst>
          </p:cNvPr>
          <p:cNvSpPr>
            <a:spLocks noGrp="1"/>
          </p:cNvSpPr>
          <p:nvPr>
            <p:ph type="title"/>
          </p:nvPr>
        </p:nvSpPr>
        <p:spPr/>
        <p:txBody>
          <a:bodyPr/>
          <a:lstStyle/>
          <a:p>
            <a:endParaRPr lang="en-US"/>
          </a:p>
        </p:txBody>
      </p:sp>
      <p:pic>
        <p:nvPicPr>
          <p:cNvPr id="3" name="Picture 2">
            <a:extLst>
              <a:ext uri="{FF2B5EF4-FFF2-40B4-BE49-F238E27FC236}">
                <a16:creationId xmlns:a16="http://schemas.microsoft.com/office/drawing/2014/main" id="{75A8BDB2-F80E-244C-BAF6-6C23B431D82E}"/>
              </a:ext>
            </a:extLst>
          </p:cNvPr>
          <p:cNvPicPr>
            <a:picLocks noChangeAspect="1"/>
          </p:cNvPicPr>
          <p:nvPr/>
        </p:nvPicPr>
        <p:blipFill>
          <a:blip r:embed="rId2"/>
          <a:stretch>
            <a:fillRect/>
          </a:stretch>
        </p:blipFill>
        <p:spPr>
          <a:xfrm>
            <a:off x="455570" y="0"/>
            <a:ext cx="11280860" cy="6858000"/>
          </a:xfrm>
          <a:prstGeom prst="rect">
            <a:avLst/>
          </a:prstGeom>
        </p:spPr>
      </p:pic>
    </p:spTree>
    <p:extLst>
      <p:ext uri="{BB962C8B-B14F-4D97-AF65-F5344CB8AC3E}">
        <p14:creationId xmlns:p14="http://schemas.microsoft.com/office/powerpoint/2010/main" val="17037985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28600"/>
            <a:ext cx="9144000" cy="6381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212026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762000"/>
            <a:ext cx="3810000" cy="49847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5842" name="Rectangle 2"/>
          <p:cNvSpPr>
            <a:spLocks noGrp="1" noChangeArrowheads="1"/>
          </p:cNvSpPr>
          <p:nvPr>
            <p:ph type="title"/>
          </p:nvPr>
        </p:nvSpPr>
        <p:spPr>
          <a:xfrm>
            <a:off x="1524000" y="0"/>
            <a:ext cx="8458200" cy="990600"/>
          </a:xfrm>
        </p:spPr>
        <p:txBody>
          <a:bodyPr/>
          <a:lstStyle/>
          <a:p>
            <a:pPr algn="l"/>
            <a:r>
              <a:rPr lang="en-US" sz="2400" b="1">
                <a:solidFill>
                  <a:schemeClr val="tx1"/>
                </a:solidFill>
                <a:latin typeface="Times New Roman" charset="0"/>
              </a:rPr>
              <a:t>plot LogL to determine which samples to ignore</a:t>
            </a:r>
          </a:p>
        </p:txBody>
      </p:sp>
      <p:grpSp>
        <p:nvGrpSpPr>
          <p:cNvPr id="7" name="Group 6"/>
          <p:cNvGrpSpPr>
            <a:grpSpLocks/>
          </p:cNvGrpSpPr>
          <p:nvPr/>
        </p:nvGrpSpPr>
        <p:grpSpPr bwMode="auto">
          <a:xfrm>
            <a:off x="2057400" y="1219201"/>
            <a:ext cx="8610600" cy="4957763"/>
            <a:chOff x="533400" y="1219200"/>
            <a:chExt cx="8610600" cy="4957764"/>
          </a:xfrm>
        </p:grpSpPr>
        <p:pic>
          <p:nvPicPr>
            <p:cNvPr id="35844"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69377" y="1219200"/>
              <a:ext cx="5074623" cy="327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35845" name="Group 5"/>
            <p:cNvGrpSpPr>
              <a:grpSpLocks/>
            </p:cNvGrpSpPr>
            <p:nvPr/>
          </p:nvGrpSpPr>
          <p:grpSpPr bwMode="auto">
            <a:xfrm>
              <a:off x="533400" y="3276601"/>
              <a:ext cx="5410199" cy="2900363"/>
              <a:chOff x="533400" y="3276601"/>
              <a:chExt cx="5410199" cy="2900363"/>
            </a:xfrm>
          </p:grpSpPr>
          <p:grpSp>
            <p:nvGrpSpPr>
              <p:cNvPr id="35846" name="Group 7"/>
              <p:cNvGrpSpPr>
                <a:grpSpLocks/>
              </p:cNvGrpSpPr>
              <p:nvPr/>
            </p:nvGrpSpPr>
            <p:grpSpPr bwMode="auto">
              <a:xfrm>
                <a:off x="533400" y="3276601"/>
                <a:ext cx="5291138" cy="2900363"/>
                <a:chOff x="336" y="2064"/>
                <a:chExt cx="3333" cy="1827"/>
              </a:xfrm>
            </p:grpSpPr>
            <p:sp>
              <p:nvSpPr>
                <p:cNvPr id="35848" name="Text Box 8"/>
                <p:cNvSpPr txBox="1">
                  <a:spLocks noChangeArrowheads="1"/>
                </p:cNvSpPr>
                <p:nvPr/>
              </p:nvSpPr>
              <p:spPr bwMode="auto">
                <a:xfrm>
                  <a:off x="707" y="3600"/>
                  <a:ext cx="2962" cy="291"/>
                </a:xfrm>
                <a:prstGeom prst="rect">
                  <a:avLst/>
                </a:prstGeom>
                <a:noFill/>
                <a:ln w="19050">
                  <a:solidFill>
                    <a:schemeClr val="tx1"/>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000000"/>
                      </a:solidFill>
                    </a:rPr>
                    <a:t>the same after rescaling the y-axis </a:t>
                  </a:r>
                </a:p>
              </p:txBody>
            </p:sp>
            <p:sp>
              <p:nvSpPr>
                <p:cNvPr id="35849" name="Line 9"/>
                <p:cNvSpPr>
                  <a:spLocks noChangeShapeType="1"/>
                </p:cNvSpPr>
                <p:nvPr/>
              </p:nvSpPr>
              <p:spPr bwMode="auto">
                <a:xfrm>
                  <a:off x="336" y="2064"/>
                  <a:ext cx="672" cy="1536"/>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grpSp>
          <p:sp>
            <p:nvSpPr>
              <p:cNvPr id="35847" name="Line 6"/>
              <p:cNvSpPr>
                <a:spLocks noChangeShapeType="1"/>
              </p:cNvSpPr>
              <p:nvPr/>
            </p:nvSpPr>
            <p:spPr bwMode="auto">
              <a:xfrm flipV="1">
                <a:off x="4571998" y="4114800"/>
                <a:ext cx="1371601" cy="1600200"/>
              </a:xfrm>
              <a:prstGeom prst="line">
                <a:avLst/>
              </a:prstGeom>
              <a:noFill/>
              <a:ln w="57150">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grpSp>
      </p:grpSp>
    </p:spTree>
    <p:extLst>
      <p:ext uri="{BB962C8B-B14F-4D97-AF65-F5344CB8AC3E}">
        <p14:creationId xmlns:p14="http://schemas.microsoft.com/office/powerpoint/2010/main" val="33542385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58950" y="152400"/>
            <a:ext cx="8909050" cy="7086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637686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1" y="152400"/>
            <a:ext cx="8272463" cy="6553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316672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ChangeArrowheads="1"/>
          </p:cNvSpPr>
          <p:nvPr>
            <p:ph type="title"/>
          </p:nvPr>
        </p:nvSpPr>
        <p:spPr>
          <a:xfrm>
            <a:off x="1676400" y="152400"/>
            <a:ext cx="8534400" cy="838200"/>
          </a:xfrm>
        </p:spPr>
        <p:txBody>
          <a:bodyPr/>
          <a:lstStyle/>
          <a:p>
            <a:pPr algn="l"/>
            <a:r>
              <a:rPr lang="en-US" sz="2400" b="1">
                <a:solidFill>
                  <a:schemeClr val="tx1"/>
                </a:solidFill>
                <a:latin typeface="Times New Roman" charset="0"/>
              </a:rPr>
              <a:t>for each codon calculate the the average probability</a:t>
            </a:r>
          </a:p>
        </p:txBody>
      </p:sp>
      <p:graphicFrame>
        <p:nvGraphicFramePr>
          <p:cNvPr id="39938" name="Object 2"/>
          <p:cNvGraphicFramePr>
            <a:graphicFrameLocks noChangeAspect="1"/>
          </p:cNvGraphicFramePr>
          <p:nvPr/>
        </p:nvGraphicFramePr>
        <p:xfrm>
          <a:off x="1676400" y="914401"/>
          <a:ext cx="3900488" cy="2574925"/>
        </p:xfrm>
        <a:graphic>
          <a:graphicData uri="http://schemas.openxmlformats.org/presentationml/2006/ole">
            <mc:AlternateContent xmlns:mc="http://schemas.openxmlformats.org/markup-compatibility/2006">
              <mc:Choice xmlns:v="urn:schemas-microsoft-com:vml" Requires="v">
                <p:oleObj spid="_x0000_s2055" name="Photo Editor Photo" r:id="rId4" imgW="3900952" imgH="2575238" progId="">
                  <p:embed/>
                </p:oleObj>
              </mc:Choice>
              <mc:Fallback>
                <p:oleObj name="Photo Editor Photo" r:id="rId4" imgW="3900952" imgH="2575238" progId="">
                  <p:embed/>
                  <p:pic>
                    <p:nvPicPr>
                      <p:cNvPr id="39938"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76400" y="914401"/>
                        <a:ext cx="3900488" cy="25749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nvGrpSpPr>
          <p:cNvPr id="2" name="Group 4"/>
          <p:cNvGrpSpPr>
            <a:grpSpLocks/>
          </p:cNvGrpSpPr>
          <p:nvPr/>
        </p:nvGrpSpPr>
        <p:grpSpPr bwMode="auto">
          <a:xfrm>
            <a:off x="2346326" y="2057400"/>
            <a:ext cx="2074863" cy="2560638"/>
            <a:chOff x="518" y="1296"/>
            <a:chExt cx="1307" cy="1613"/>
          </a:xfrm>
        </p:grpSpPr>
        <p:sp>
          <p:nvSpPr>
            <p:cNvPr id="39952" name="Line 5"/>
            <p:cNvSpPr>
              <a:spLocks noChangeShapeType="1"/>
            </p:cNvSpPr>
            <p:nvPr/>
          </p:nvSpPr>
          <p:spPr bwMode="auto">
            <a:xfrm flipV="1">
              <a:off x="1392" y="1296"/>
              <a:ext cx="240" cy="1296"/>
            </a:xfrm>
            <a:prstGeom prst="line">
              <a:avLst/>
            </a:prstGeom>
            <a:noFill/>
            <a:ln w="2857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53" name="Line 6"/>
            <p:cNvSpPr>
              <a:spLocks noChangeShapeType="1"/>
            </p:cNvSpPr>
            <p:nvPr/>
          </p:nvSpPr>
          <p:spPr bwMode="auto">
            <a:xfrm flipH="1" flipV="1">
              <a:off x="1248" y="2016"/>
              <a:ext cx="144" cy="576"/>
            </a:xfrm>
            <a:prstGeom prst="line">
              <a:avLst/>
            </a:prstGeom>
            <a:noFill/>
            <a:ln w="2857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54" name="Text Box 7"/>
            <p:cNvSpPr txBox="1">
              <a:spLocks noChangeArrowheads="1"/>
            </p:cNvSpPr>
            <p:nvPr/>
          </p:nvSpPr>
          <p:spPr bwMode="auto">
            <a:xfrm>
              <a:off x="518" y="2618"/>
              <a:ext cx="1307" cy="291"/>
            </a:xfrm>
            <a:prstGeom prst="rect">
              <a:avLst/>
            </a:prstGeom>
            <a:noFill/>
            <a:ln w="28575">
              <a:solidFill>
                <a:schemeClr val="hlink"/>
              </a:solidFill>
              <a:miter lim="800000"/>
              <a:headEnd/>
              <a:tailEnd/>
            </a:ln>
            <a:extLst>
              <a:ext uri="{909E8E84-426E-40dd-AFC4-6F175D3DCCD1}">
                <a14:hiddenFill xmlns:a14="http://schemas.microsoft.com/office/drawing/2010/main" xmlns="">
                  <a:solidFill>
                    <a:srgbClr val="FFFFFF"/>
                  </a:solidFill>
                </a14:hiddenFill>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FF0000"/>
                  </a:solidFill>
                </a:rPr>
                <a:t>enter formula </a:t>
              </a:r>
            </a:p>
          </p:txBody>
        </p:sp>
      </p:grpSp>
      <p:grpSp>
        <p:nvGrpSpPr>
          <p:cNvPr id="3" name="Group 8"/>
          <p:cNvGrpSpPr>
            <a:grpSpLocks/>
          </p:cNvGrpSpPr>
          <p:nvPr/>
        </p:nvGrpSpPr>
        <p:grpSpPr bwMode="auto">
          <a:xfrm>
            <a:off x="3733800" y="762001"/>
            <a:ext cx="6934200" cy="3128963"/>
            <a:chOff x="1392" y="480"/>
            <a:chExt cx="4368" cy="1971"/>
          </a:xfrm>
        </p:grpSpPr>
        <p:sp>
          <p:nvSpPr>
            <p:cNvPr id="39945" name="Line 9"/>
            <p:cNvSpPr>
              <a:spLocks noChangeShapeType="1"/>
            </p:cNvSpPr>
            <p:nvPr/>
          </p:nvSpPr>
          <p:spPr bwMode="auto">
            <a:xfrm flipH="1" flipV="1">
              <a:off x="1392" y="2016"/>
              <a:ext cx="1440" cy="192"/>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46" name="Line 10"/>
            <p:cNvSpPr>
              <a:spLocks noChangeShapeType="1"/>
            </p:cNvSpPr>
            <p:nvPr/>
          </p:nvSpPr>
          <p:spPr bwMode="auto">
            <a:xfrm flipH="1" flipV="1">
              <a:off x="1784" y="1985"/>
              <a:ext cx="1048" cy="223"/>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47" name="Line 11"/>
            <p:cNvSpPr>
              <a:spLocks noChangeShapeType="1"/>
            </p:cNvSpPr>
            <p:nvPr/>
          </p:nvSpPr>
          <p:spPr bwMode="auto">
            <a:xfrm flipH="1" flipV="1">
              <a:off x="2066" y="1972"/>
              <a:ext cx="766" cy="236"/>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48" name="Line 12"/>
            <p:cNvSpPr>
              <a:spLocks noChangeShapeType="1"/>
            </p:cNvSpPr>
            <p:nvPr/>
          </p:nvSpPr>
          <p:spPr bwMode="auto">
            <a:xfrm flipH="1" flipV="1">
              <a:off x="2340" y="1964"/>
              <a:ext cx="540" cy="292"/>
            </a:xfrm>
            <a:prstGeom prst="line">
              <a:avLst/>
            </a:prstGeom>
            <a:noFill/>
            <a:ln w="952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49" name="Line 13"/>
            <p:cNvSpPr>
              <a:spLocks noChangeShapeType="1"/>
            </p:cNvSpPr>
            <p:nvPr/>
          </p:nvSpPr>
          <p:spPr bwMode="auto">
            <a:xfrm flipV="1">
              <a:off x="2880" y="1920"/>
              <a:ext cx="240" cy="288"/>
            </a:xfrm>
            <a:prstGeom prst="line">
              <a:avLst/>
            </a:prstGeom>
            <a:noFill/>
            <a:ln w="57150">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50" name="Text Box 14"/>
            <p:cNvSpPr txBox="1">
              <a:spLocks noChangeArrowheads="1"/>
            </p:cNvSpPr>
            <p:nvPr/>
          </p:nvSpPr>
          <p:spPr bwMode="auto">
            <a:xfrm>
              <a:off x="2208" y="2160"/>
              <a:ext cx="1700" cy="29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FF0000"/>
                  </a:solidFill>
                </a:rPr>
                <a:t>copy paste formula</a:t>
              </a:r>
            </a:p>
          </p:txBody>
        </p:sp>
        <p:graphicFrame>
          <p:nvGraphicFramePr>
            <p:cNvPr id="39951" name="Object 4"/>
            <p:cNvGraphicFramePr>
              <a:graphicFrameLocks noChangeAspect="1"/>
            </p:cNvGraphicFramePr>
            <p:nvPr/>
          </p:nvGraphicFramePr>
          <p:xfrm>
            <a:off x="2692" y="480"/>
            <a:ext cx="3068" cy="1324"/>
          </p:xfrm>
          <a:graphic>
            <a:graphicData uri="http://schemas.openxmlformats.org/presentationml/2006/ole">
              <mc:AlternateContent xmlns:mc="http://schemas.openxmlformats.org/markup-compatibility/2006">
                <mc:Choice xmlns:v="urn:schemas-microsoft-com:vml" Requires="v">
                  <p:oleObj spid="_x0000_s2056" name="Photo Editor Photo" r:id="rId6" imgW="6088908" imgH="2629128" progId="">
                    <p:embed/>
                  </p:oleObj>
                </mc:Choice>
                <mc:Fallback>
                  <p:oleObj name="Photo Editor Photo" r:id="rId6" imgW="6088908" imgH="2629128" progId="">
                    <p:embed/>
                    <p:pic>
                      <p:nvPicPr>
                        <p:cNvPr id="39951"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92" y="480"/>
                          <a:ext cx="3068" cy="132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7"/>
                                  </a:schemeClr>
                                </a:outerShdw>
                              </a:effectLst>
                            </a14:hiddenEffects>
                          </a:ext>
                        </a:extLst>
                      </p:spPr>
                    </p:pic>
                  </p:oleObj>
                </mc:Fallback>
              </mc:AlternateContent>
            </a:graphicData>
          </a:graphic>
        </p:graphicFrame>
      </p:grpSp>
      <p:grpSp>
        <p:nvGrpSpPr>
          <p:cNvPr id="8" name="Group 7"/>
          <p:cNvGrpSpPr>
            <a:grpSpLocks/>
          </p:cNvGrpSpPr>
          <p:nvPr/>
        </p:nvGrpSpPr>
        <p:grpSpPr bwMode="auto">
          <a:xfrm>
            <a:off x="4648200" y="2667001"/>
            <a:ext cx="5816600" cy="4202113"/>
            <a:chOff x="3124200" y="2667000"/>
            <a:chExt cx="5816600" cy="4201486"/>
          </a:xfrm>
        </p:grpSpPr>
        <p:sp>
          <p:nvSpPr>
            <p:cNvPr id="39942" name="Line 18"/>
            <p:cNvSpPr>
              <a:spLocks noChangeShapeType="1"/>
            </p:cNvSpPr>
            <p:nvPr/>
          </p:nvSpPr>
          <p:spPr bwMode="auto">
            <a:xfrm flipH="1">
              <a:off x="6858000" y="2667000"/>
              <a:ext cx="685800" cy="1524000"/>
            </a:xfrm>
            <a:prstGeom prst="line">
              <a:avLst/>
            </a:prstGeom>
            <a:noFill/>
            <a:ln w="28575">
              <a:solidFill>
                <a:schemeClr val="hlink"/>
              </a:solidFill>
              <a:round/>
              <a:headEnd/>
              <a:tailEnd type="triangle" w="med" len="med"/>
            </a:ln>
            <a:extLst>
              <a:ext uri="{909E8E84-426E-40dd-AFC4-6F175D3DCCD1}">
                <a14:hiddenFill xmlns:a14="http://schemas.microsoft.com/office/drawing/2010/main" xmlns="">
                  <a:noFill/>
                </a14:hiddenFill>
              </a:ext>
            </a:extLst>
          </p:spPr>
          <p:txBody>
            <a:bodyPr/>
            <a:lstStyle/>
            <a:p>
              <a:pPr eaLnBrk="0" fontAlgn="base" hangingPunct="0">
                <a:spcBef>
                  <a:spcPct val="0"/>
                </a:spcBef>
                <a:spcAft>
                  <a:spcPct val="0"/>
                </a:spcAft>
              </a:pPr>
              <a:endParaRPr lang="en-US" sz="2400" b="1">
                <a:solidFill>
                  <a:srgbClr val="000000"/>
                </a:solidFill>
                <a:latin typeface="Times New Roman" charset="0"/>
                <a:ea typeface="ＭＳ Ｐゴシック" panose="020B0600070205080204" pitchFamily="34" charset="-128"/>
              </a:endParaRPr>
            </a:p>
          </p:txBody>
        </p:sp>
        <p:sp>
          <p:nvSpPr>
            <p:cNvPr id="39943" name="Text Box 19"/>
            <p:cNvSpPr txBox="1">
              <a:spLocks noChangeArrowheads="1"/>
            </p:cNvSpPr>
            <p:nvPr/>
          </p:nvSpPr>
          <p:spPr bwMode="auto">
            <a:xfrm>
              <a:off x="7086600" y="3429000"/>
              <a:ext cx="1281871" cy="4615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tx1"/>
                  </a:solidFill>
                  <a:latin typeface="Times New Roman" charset="0"/>
                  <a:ea typeface="ＭＳ Ｐゴシック" charset="0"/>
                  <a:cs typeface="ＭＳ Ｐゴシック" charset="0"/>
                </a:defRPr>
              </a:lvl1pPr>
              <a:lvl2pPr marL="742950" indent="-285750" eaLnBrk="0" hangingPunct="0">
                <a:defRPr sz="2400" b="1">
                  <a:solidFill>
                    <a:schemeClr val="tx1"/>
                  </a:solidFill>
                  <a:latin typeface="Times New Roman" charset="0"/>
                  <a:ea typeface="ＭＳ Ｐゴシック" charset="0"/>
                </a:defRPr>
              </a:lvl2pPr>
              <a:lvl3pPr marL="1143000" indent="-228600" eaLnBrk="0" hangingPunct="0">
                <a:defRPr sz="2400" b="1">
                  <a:solidFill>
                    <a:schemeClr val="tx1"/>
                  </a:solidFill>
                  <a:latin typeface="Times New Roman" charset="0"/>
                  <a:ea typeface="ＭＳ Ｐゴシック" charset="0"/>
                </a:defRPr>
              </a:lvl3pPr>
              <a:lvl4pPr marL="1600200" indent="-228600" eaLnBrk="0" hangingPunct="0">
                <a:defRPr sz="2400" b="1">
                  <a:solidFill>
                    <a:schemeClr val="tx1"/>
                  </a:solidFill>
                  <a:latin typeface="Times New Roman" charset="0"/>
                  <a:ea typeface="ＭＳ Ｐゴシック" charset="0"/>
                </a:defRPr>
              </a:lvl4pPr>
              <a:lvl5pPr marL="2057400" indent="-228600" eaLnBrk="0" hangingPunct="0">
                <a:defRPr sz="2400" b="1">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b="1">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b="1">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b="1">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b="1">
                  <a:solidFill>
                    <a:schemeClr val="tx1"/>
                  </a:solidFill>
                  <a:latin typeface="Times New Roman" charset="0"/>
                  <a:ea typeface="ＭＳ Ｐゴシック" charset="0"/>
                </a:defRPr>
              </a:lvl9pPr>
            </a:lstStyle>
            <a:p>
              <a:pPr eaLnBrk="1" fontAlgn="base" hangingPunct="1">
                <a:spcBef>
                  <a:spcPct val="0"/>
                </a:spcBef>
                <a:spcAft>
                  <a:spcPct val="0"/>
                </a:spcAft>
              </a:pPr>
              <a:r>
                <a:rPr lang="en-US">
                  <a:solidFill>
                    <a:srgbClr val="FF0000"/>
                  </a:solidFill>
                </a:rPr>
                <a:t>plot row</a:t>
              </a:r>
            </a:p>
          </p:txBody>
        </p:sp>
        <p:pic>
          <p:nvPicPr>
            <p:cNvPr id="3994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3124200" y="4332177"/>
              <a:ext cx="5816600" cy="2536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15332455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C1ED03F2-38B7-AA4C-B337-ABA5FC6BCA32}"/>
              </a:ext>
            </a:extLst>
          </p:cNvPr>
          <p:cNvGraphicFramePr>
            <a:graphicFrameLocks/>
          </p:cNvGraphicFramePr>
          <p:nvPr>
            <p:extLst>
              <p:ext uri="{D42A27DB-BD31-4B8C-83A1-F6EECF244321}">
                <p14:modId xmlns:p14="http://schemas.microsoft.com/office/powerpoint/2010/main" val="3219748713"/>
              </p:ext>
            </p:extLst>
          </p:nvPr>
        </p:nvGraphicFramePr>
        <p:xfrm>
          <a:off x="105507" y="284773"/>
          <a:ext cx="11646877" cy="5702300"/>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25E968BB-5F9E-134E-85A3-BA09ED660262}"/>
              </a:ext>
            </a:extLst>
          </p:cNvPr>
          <p:cNvSpPr txBox="1"/>
          <p:nvPr/>
        </p:nvSpPr>
        <p:spPr>
          <a:xfrm>
            <a:off x="3006969" y="5987073"/>
            <a:ext cx="5066643" cy="369332"/>
          </a:xfrm>
          <a:prstGeom prst="rect">
            <a:avLst/>
          </a:prstGeom>
          <a:noFill/>
        </p:spPr>
        <p:txBody>
          <a:bodyPr wrap="none" rtlCol="0">
            <a:spAutoFit/>
          </a:bodyPr>
          <a:lstStyle/>
          <a:p>
            <a:r>
              <a:rPr lang="en-US" dirty="0"/>
              <a:t>LAGLIDAG motifs are at codon 232-243 and 442-451</a:t>
            </a:r>
          </a:p>
        </p:txBody>
      </p:sp>
    </p:spTree>
    <p:extLst>
      <p:ext uri="{BB962C8B-B14F-4D97-AF65-F5344CB8AC3E}">
        <p14:creationId xmlns:p14="http://schemas.microsoft.com/office/powerpoint/2010/main" val="100158982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D5F851-E165-804D-9036-96614717644F}"/>
              </a:ext>
            </a:extLst>
          </p:cNvPr>
          <p:cNvSpPr>
            <a:spLocks noGrp="1"/>
          </p:cNvSpPr>
          <p:nvPr>
            <p:ph type="title"/>
          </p:nvPr>
        </p:nvSpPr>
        <p:spPr/>
        <p:txBody>
          <a:bodyPr/>
          <a:lstStyle/>
          <a:p>
            <a:r>
              <a:rPr lang="en-US" dirty="0"/>
              <a:t>FEL Analysis using </a:t>
            </a:r>
            <a:r>
              <a:rPr lang="en-US" dirty="0" err="1"/>
              <a:t>hyphy</a:t>
            </a:r>
            <a:r>
              <a:rPr lang="en-US" dirty="0"/>
              <a:t> on the </a:t>
            </a:r>
            <a:r>
              <a:rPr lang="en-US" dirty="0" err="1"/>
              <a:t>datamonkey</a:t>
            </a:r>
            <a:r>
              <a:rPr lang="en-US" dirty="0"/>
              <a:t> </a:t>
            </a:r>
          </a:p>
        </p:txBody>
      </p:sp>
      <p:pic>
        <p:nvPicPr>
          <p:cNvPr id="3" name="Picture 2">
            <a:extLst>
              <a:ext uri="{FF2B5EF4-FFF2-40B4-BE49-F238E27FC236}">
                <a16:creationId xmlns:a16="http://schemas.microsoft.com/office/drawing/2014/main" id="{98D039B6-0EEF-DF45-997C-F3FBE40414DF}"/>
              </a:ext>
            </a:extLst>
          </p:cNvPr>
          <p:cNvPicPr>
            <a:picLocks noChangeAspect="1"/>
          </p:cNvPicPr>
          <p:nvPr/>
        </p:nvPicPr>
        <p:blipFill>
          <a:blip r:embed="rId2"/>
          <a:stretch>
            <a:fillRect/>
          </a:stretch>
        </p:blipFill>
        <p:spPr>
          <a:xfrm>
            <a:off x="691662" y="1323281"/>
            <a:ext cx="5791200" cy="2403784"/>
          </a:xfrm>
          <a:prstGeom prst="rect">
            <a:avLst/>
          </a:prstGeom>
        </p:spPr>
      </p:pic>
      <p:pic>
        <p:nvPicPr>
          <p:cNvPr id="4" name="Picture 3">
            <a:extLst>
              <a:ext uri="{FF2B5EF4-FFF2-40B4-BE49-F238E27FC236}">
                <a16:creationId xmlns:a16="http://schemas.microsoft.com/office/drawing/2014/main" id="{590501DE-43D9-6A47-97EA-97451A9350C3}"/>
              </a:ext>
            </a:extLst>
          </p:cNvPr>
          <p:cNvPicPr>
            <a:picLocks noChangeAspect="1"/>
          </p:cNvPicPr>
          <p:nvPr/>
        </p:nvPicPr>
        <p:blipFill>
          <a:blip r:embed="rId3"/>
          <a:stretch>
            <a:fillRect/>
          </a:stretch>
        </p:blipFill>
        <p:spPr>
          <a:xfrm>
            <a:off x="761999" y="3727066"/>
            <a:ext cx="5672405" cy="2357212"/>
          </a:xfrm>
          <a:prstGeom prst="rect">
            <a:avLst/>
          </a:prstGeom>
        </p:spPr>
      </p:pic>
      <p:cxnSp>
        <p:nvCxnSpPr>
          <p:cNvPr id="6" name="Straight Arrow Connector 5">
            <a:extLst>
              <a:ext uri="{FF2B5EF4-FFF2-40B4-BE49-F238E27FC236}">
                <a16:creationId xmlns:a16="http://schemas.microsoft.com/office/drawing/2014/main" id="{994DD4BA-6DE7-464D-9A2A-B824913CD3EA}"/>
              </a:ext>
            </a:extLst>
          </p:cNvPr>
          <p:cNvCxnSpPr/>
          <p:nvPr/>
        </p:nvCxnSpPr>
        <p:spPr>
          <a:xfrm flipH="1">
            <a:off x="2256692" y="2878015"/>
            <a:ext cx="1482970" cy="12309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cxnSp>
        <p:nvCxnSpPr>
          <p:cNvPr id="8" name="Straight Arrow Connector 7">
            <a:extLst>
              <a:ext uri="{FF2B5EF4-FFF2-40B4-BE49-F238E27FC236}">
                <a16:creationId xmlns:a16="http://schemas.microsoft.com/office/drawing/2014/main" id="{D8539E41-5B89-4647-A620-4DF264B05142}"/>
              </a:ext>
            </a:extLst>
          </p:cNvPr>
          <p:cNvCxnSpPr/>
          <p:nvPr/>
        </p:nvCxnSpPr>
        <p:spPr>
          <a:xfrm flipH="1">
            <a:off x="2491153" y="5181599"/>
            <a:ext cx="1482970" cy="123093"/>
          </a:xfrm>
          <a:prstGeom prst="straightConnector1">
            <a:avLst/>
          </a:prstGeom>
          <a:ln>
            <a:headEnd type="none" w="med" len="med"/>
            <a:tailEnd type="arrow" w="med" len="med"/>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29527647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8BAD64-1A7A-734E-A846-036983A609ED}"/>
              </a:ext>
            </a:extLst>
          </p:cNvPr>
          <p:cNvPicPr>
            <a:picLocks noChangeAspect="1"/>
          </p:cNvPicPr>
          <p:nvPr/>
        </p:nvPicPr>
        <p:blipFill>
          <a:blip r:embed="rId2"/>
          <a:stretch>
            <a:fillRect/>
          </a:stretch>
        </p:blipFill>
        <p:spPr>
          <a:xfrm>
            <a:off x="140649" y="1690688"/>
            <a:ext cx="6075748" cy="4407895"/>
          </a:xfrm>
          <a:prstGeom prst="rect">
            <a:avLst/>
          </a:prstGeom>
        </p:spPr>
      </p:pic>
      <p:sp>
        <p:nvSpPr>
          <p:cNvPr id="5" name="Title 1">
            <a:extLst>
              <a:ext uri="{FF2B5EF4-FFF2-40B4-BE49-F238E27FC236}">
                <a16:creationId xmlns:a16="http://schemas.microsoft.com/office/drawing/2014/main" id="{CFE8CE0D-FA2F-114B-99ED-50B537679D34}"/>
              </a:ext>
            </a:extLst>
          </p:cNvPr>
          <p:cNvSpPr>
            <a:spLocks noGrp="1"/>
          </p:cNvSpPr>
          <p:nvPr>
            <p:ph type="title"/>
          </p:nvPr>
        </p:nvSpPr>
        <p:spPr/>
        <p:txBody>
          <a:bodyPr/>
          <a:lstStyle/>
          <a:p>
            <a:r>
              <a:rPr lang="en-US" dirty="0"/>
              <a:t>FEL Analysis using </a:t>
            </a:r>
            <a:r>
              <a:rPr lang="en-US" dirty="0" err="1"/>
              <a:t>hyphy</a:t>
            </a:r>
            <a:r>
              <a:rPr lang="en-US" dirty="0"/>
              <a:t> on the </a:t>
            </a:r>
            <a:r>
              <a:rPr lang="en-US" dirty="0" err="1"/>
              <a:t>datamonkey</a:t>
            </a:r>
            <a:r>
              <a:rPr lang="en-US" dirty="0"/>
              <a:t> </a:t>
            </a:r>
          </a:p>
        </p:txBody>
      </p:sp>
      <p:pic>
        <p:nvPicPr>
          <p:cNvPr id="6" name="Picture 5">
            <a:extLst>
              <a:ext uri="{FF2B5EF4-FFF2-40B4-BE49-F238E27FC236}">
                <a16:creationId xmlns:a16="http://schemas.microsoft.com/office/drawing/2014/main" id="{AE900A8F-3024-F140-BA3C-98193DD63012}"/>
              </a:ext>
            </a:extLst>
          </p:cNvPr>
          <p:cNvPicPr>
            <a:picLocks noChangeAspect="1"/>
          </p:cNvPicPr>
          <p:nvPr/>
        </p:nvPicPr>
        <p:blipFill>
          <a:blip r:embed="rId3"/>
          <a:stretch>
            <a:fillRect/>
          </a:stretch>
        </p:blipFill>
        <p:spPr>
          <a:xfrm>
            <a:off x="5928102" y="1690688"/>
            <a:ext cx="6123249" cy="4667460"/>
          </a:xfrm>
          <a:prstGeom prst="rect">
            <a:avLst/>
          </a:prstGeom>
        </p:spPr>
      </p:pic>
    </p:spTree>
    <p:extLst>
      <p:ext uri="{BB962C8B-B14F-4D97-AF65-F5344CB8AC3E}">
        <p14:creationId xmlns:p14="http://schemas.microsoft.com/office/powerpoint/2010/main" val="34731347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3" name="Title 1"/>
          <p:cNvSpPr>
            <a:spLocks noGrp="1"/>
          </p:cNvSpPr>
          <p:nvPr>
            <p:ph type="title"/>
          </p:nvPr>
        </p:nvSpPr>
        <p:spPr>
          <a:xfrm>
            <a:off x="1792288" y="346075"/>
            <a:ext cx="8520112" cy="438150"/>
          </a:xfrm>
        </p:spPr>
        <p:txBody>
          <a:bodyPr/>
          <a:lstStyle/>
          <a:p>
            <a:pPr algn="ctr" eaLnBrk="1" hangingPunct="1"/>
            <a:r>
              <a:rPr lang="en-US" sz="1800">
                <a:latin typeface="Arial" charset="0"/>
              </a:rPr>
              <a:t>Testing for selection using dN/dS ratio</a:t>
            </a:r>
          </a:p>
        </p:txBody>
      </p:sp>
      <p:sp>
        <p:nvSpPr>
          <p:cNvPr id="4" name="TextBox 3"/>
          <p:cNvSpPr txBox="1">
            <a:spLocks noChangeArrowheads="1"/>
          </p:cNvSpPr>
          <p:nvPr/>
        </p:nvSpPr>
        <p:spPr bwMode="auto">
          <a:xfrm>
            <a:off x="1917700" y="1254126"/>
            <a:ext cx="7226300" cy="2862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1249" tIns="45627" rIns="91249" bIns="45627">
            <a:spAutoFit/>
          </a:bodyPr>
          <a:lstStyle>
            <a:lvl1pPr defTabSz="911225" eaLnBrk="0" hangingPunct="0">
              <a:defRPr sz="2400">
                <a:solidFill>
                  <a:schemeClr val="tx1"/>
                </a:solidFill>
                <a:latin typeface="Arial" charset="0"/>
                <a:ea typeface="ＭＳ Ｐゴシック" charset="0"/>
                <a:cs typeface="ＭＳ Ｐゴシック" charset="0"/>
              </a:defRPr>
            </a:lvl1pPr>
            <a:lvl2pPr marL="742950" indent="-285750" defTabSz="911225" eaLnBrk="0" hangingPunct="0">
              <a:defRPr sz="2400">
                <a:solidFill>
                  <a:schemeClr val="tx1"/>
                </a:solidFill>
                <a:latin typeface="Arial" charset="0"/>
                <a:ea typeface="ＭＳ Ｐゴシック" charset="0"/>
              </a:defRPr>
            </a:lvl2pPr>
            <a:lvl3pPr marL="1143000" indent="-228600" defTabSz="911225" eaLnBrk="0" hangingPunct="0">
              <a:defRPr sz="2400">
                <a:solidFill>
                  <a:schemeClr val="tx1"/>
                </a:solidFill>
                <a:latin typeface="Arial" charset="0"/>
                <a:ea typeface="ＭＳ Ｐゴシック" charset="0"/>
              </a:defRPr>
            </a:lvl3pPr>
            <a:lvl4pPr marL="1600200" indent="-228600" defTabSz="911225" eaLnBrk="0" hangingPunct="0">
              <a:defRPr sz="2400">
                <a:solidFill>
                  <a:schemeClr val="tx1"/>
                </a:solidFill>
                <a:latin typeface="Arial" charset="0"/>
                <a:ea typeface="ＭＳ Ｐゴシック" charset="0"/>
              </a:defRPr>
            </a:lvl4pPr>
            <a:lvl5pPr marL="2057400" indent="-228600" defTabSz="911225" eaLnBrk="0" hangingPunct="0">
              <a:defRPr sz="2400">
                <a:solidFill>
                  <a:schemeClr val="tx1"/>
                </a:solidFill>
                <a:latin typeface="Arial" charset="0"/>
                <a:ea typeface="ＭＳ Ｐゴシック" charset="0"/>
              </a:defRPr>
            </a:lvl5pPr>
            <a:lvl6pPr marL="2514600" indent="-228600" defTabSz="911225" eaLnBrk="0" fontAlgn="base" hangingPunct="0">
              <a:spcBef>
                <a:spcPct val="0"/>
              </a:spcBef>
              <a:spcAft>
                <a:spcPct val="0"/>
              </a:spcAft>
              <a:defRPr sz="2400">
                <a:solidFill>
                  <a:schemeClr val="tx1"/>
                </a:solidFill>
                <a:latin typeface="Arial" charset="0"/>
                <a:ea typeface="ＭＳ Ｐゴシック" charset="0"/>
              </a:defRPr>
            </a:lvl6pPr>
            <a:lvl7pPr marL="2971800" indent="-228600" defTabSz="911225" eaLnBrk="0" fontAlgn="base" hangingPunct="0">
              <a:spcBef>
                <a:spcPct val="0"/>
              </a:spcBef>
              <a:spcAft>
                <a:spcPct val="0"/>
              </a:spcAft>
              <a:defRPr sz="2400">
                <a:solidFill>
                  <a:schemeClr val="tx1"/>
                </a:solidFill>
                <a:latin typeface="Arial" charset="0"/>
                <a:ea typeface="ＭＳ Ｐゴシック" charset="0"/>
              </a:defRPr>
            </a:lvl7pPr>
            <a:lvl8pPr marL="3429000" indent="-228600" defTabSz="911225" eaLnBrk="0" fontAlgn="base" hangingPunct="0">
              <a:spcBef>
                <a:spcPct val="0"/>
              </a:spcBef>
              <a:spcAft>
                <a:spcPct val="0"/>
              </a:spcAft>
              <a:defRPr sz="2400">
                <a:solidFill>
                  <a:schemeClr val="tx1"/>
                </a:solidFill>
                <a:latin typeface="Arial" charset="0"/>
                <a:ea typeface="ＭＳ Ｐゴシック" charset="0"/>
              </a:defRPr>
            </a:lvl8pPr>
            <a:lvl9pPr marL="3886200" indent="-228600" defTabSz="911225"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dirty="0" err="1">
                <a:solidFill>
                  <a:srgbClr val="000000"/>
                </a:solidFill>
              </a:rPr>
              <a:t>dN</a:t>
            </a:r>
            <a:r>
              <a:rPr lang="en-US" sz="1800" b="1" dirty="0">
                <a:solidFill>
                  <a:srgbClr val="000000"/>
                </a:solidFill>
              </a:rPr>
              <a:t>/</a:t>
            </a:r>
            <a:r>
              <a:rPr lang="en-US" sz="1800" b="1" dirty="0" err="1">
                <a:solidFill>
                  <a:srgbClr val="000000"/>
                </a:solidFill>
              </a:rPr>
              <a:t>dS</a:t>
            </a:r>
            <a:r>
              <a:rPr lang="en-US" sz="1800" b="1" dirty="0">
                <a:solidFill>
                  <a:srgbClr val="000000"/>
                </a:solidFill>
              </a:rPr>
              <a:t> </a:t>
            </a:r>
            <a:r>
              <a:rPr lang="en-US" sz="1800" dirty="0">
                <a:solidFill>
                  <a:srgbClr val="000000"/>
                </a:solidFill>
                <a:latin typeface="Calibri" charset="0"/>
              </a:rPr>
              <a:t>ratio (</a:t>
            </a:r>
            <a:r>
              <a:rPr lang="en-US" sz="1800" dirty="0">
                <a:solidFill>
                  <a:srgbClr val="000000"/>
                </a:solidFill>
                <a:cs typeface="Arial" charset="0"/>
              </a:rPr>
              <a:t>aka </a:t>
            </a:r>
            <a:r>
              <a:rPr lang="en-US" sz="1800" b="1" dirty="0" err="1">
                <a:solidFill>
                  <a:srgbClr val="000000"/>
                </a:solidFill>
                <a:cs typeface="Arial" charset="0"/>
              </a:rPr>
              <a:t>Ka</a:t>
            </a:r>
            <a:r>
              <a:rPr lang="en-US" sz="1800" b="1" dirty="0">
                <a:solidFill>
                  <a:srgbClr val="000000"/>
                </a:solidFill>
                <a:cs typeface="Arial" charset="0"/>
              </a:rPr>
              <a:t>/Ks</a:t>
            </a:r>
            <a:r>
              <a:rPr lang="en-US" sz="1800" dirty="0">
                <a:solidFill>
                  <a:srgbClr val="000000"/>
                </a:solidFill>
                <a:cs typeface="Arial" charset="0"/>
              </a:rPr>
              <a:t> or </a:t>
            </a:r>
            <a:r>
              <a:rPr lang="el-GR" sz="1800" b="1" dirty="0">
                <a:solidFill>
                  <a:srgbClr val="000000"/>
                </a:solidFill>
                <a:cs typeface="Arial" charset="0"/>
              </a:rPr>
              <a:t>ω</a:t>
            </a:r>
            <a:r>
              <a:rPr lang="en-US" sz="1800" b="1" dirty="0">
                <a:solidFill>
                  <a:srgbClr val="000000"/>
                </a:solidFill>
                <a:cs typeface="Arial" charset="0"/>
              </a:rPr>
              <a:t> </a:t>
            </a:r>
            <a:r>
              <a:rPr lang="en-US" sz="1800" dirty="0">
                <a:solidFill>
                  <a:srgbClr val="000000"/>
                </a:solidFill>
                <a:cs typeface="Arial" charset="0"/>
              </a:rPr>
              <a:t>(omega) ratio) where</a:t>
            </a:r>
          </a:p>
          <a:p>
            <a:pPr eaLnBrk="1" fontAlgn="base" hangingPunct="1">
              <a:spcBef>
                <a:spcPct val="0"/>
              </a:spcBef>
              <a:spcAft>
                <a:spcPct val="0"/>
              </a:spcAft>
            </a:pPr>
            <a:endParaRPr lang="en-US" sz="1800" dirty="0">
              <a:solidFill>
                <a:srgbClr val="000000"/>
              </a:solidFill>
              <a:cs typeface="Arial" charset="0"/>
            </a:endParaRPr>
          </a:p>
          <a:p>
            <a:pPr eaLnBrk="1" fontAlgn="base" hangingPunct="1">
              <a:spcBef>
                <a:spcPct val="0"/>
              </a:spcBef>
              <a:spcAft>
                <a:spcPct val="0"/>
              </a:spcAft>
            </a:pPr>
            <a:r>
              <a:rPr lang="en-US" sz="1800" b="1" dirty="0" err="1">
                <a:solidFill>
                  <a:srgbClr val="000000"/>
                </a:solidFill>
                <a:cs typeface="Arial" charset="0"/>
              </a:rPr>
              <a:t>dN</a:t>
            </a:r>
            <a:r>
              <a:rPr lang="en-US" sz="1800" dirty="0">
                <a:solidFill>
                  <a:srgbClr val="000000"/>
                </a:solidFill>
                <a:cs typeface="Arial" charset="0"/>
              </a:rPr>
              <a:t> =             number of non-synonymous substitutions / </a:t>
            </a:r>
            <a:br>
              <a:rPr lang="en-US" sz="1800" dirty="0">
                <a:solidFill>
                  <a:srgbClr val="000000"/>
                </a:solidFill>
                <a:cs typeface="Arial" charset="0"/>
              </a:rPr>
            </a:br>
            <a:r>
              <a:rPr lang="en-US" sz="1800" dirty="0">
                <a:solidFill>
                  <a:srgbClr val="000000"/>
                </a:solidFill>
                <a:cs typeface="Arial" charset="0"/>
              </a:rPr>
              <a:t>            number of all possible non-synonymous substitutions </a:t>
            </a:r>
          </a:p>
          <a:p>
            <a:pPr eaLnBrk="1" fontAlgn="base" hangingPunct="1">
              <a:spcBef>
                <a:spcPct val="0"/>
              </a:spcBef>
              <a:spcAft>
                <a:spcPct val="0"/>
              </a:spcAft>
            </a:pPr>
            <a:endParaRPr lang="en-US" sz="1800" dirty="0">
              <a:solidFill>
                <a:srgbClr val="000000"/>
              </a:solidFill>
              <a:cs typeface="Arial" charset="0"/>
            </a:endParaRPr>
          </a:p>
          <a:p>
            <a:pPr eaLnBrk="1" fontAlgn="base" hangingPunct="1">
              <a:spcBef>
                <a:spcPct val="0"/>
              </a:spcBef>
              <a:spcAft>
                <a:spcPct val="0"/>
              </a:spcAft>
            </a:pPr>
            <a:endParaRPr lang="en-US" sz="1800" b="1" dirty="0">
              <a:solidFill>
                <a:srgbClr val="000000"/>
              </a:solidFill>
              <a:cs typeface="Arial" charset="0"/>
            </a:endParaRPr>
          </a:p>
          <a:p>
            <a:pPr eaLnBrk="1" fontAlgn="base" hangingPunct="1">
              <a:spcBef>
                <a:spcPct val="0"/>
              </a:spcBef>
              <a:spcAft>
                <a:spcPct val="0"/>
              </a:spcAft>
            </a:pPr>
            <a:r>
              <a:rPr lang="en-US" sz="1800" b="1" dirty="0" err="1">
                <a:solidFill>
                  <a:srgbClr val="000000"/>
                </a:solidFill>
                <a:cs typeface="Arial" charset="0"/>
              </a:rPr>
              <a:t>dS</a:t>
            </a:r>
            <a:r>
              <a:rPr lang="en-US" sz="1800" b="1" dirty="0">
                <a:solidFill>
                  <a:srgbClr val="000000"/>
                </a:solidFill>
                <a:cs typeface="Arial" charset="0"/>
              </a:rPr>
              <a:t> </a:t>
            </a:r>
            <a:r>
              <a:rPr lang="en-US" sz="1800" dirty="0">
                <a:solidFill>
                  <a:srgbClr val="000000"/>
                </a:solidFill>
                <a:cs typeface="Arial" charset="0"/>
              </a:rPr>
              <a:t> =        number of synonymous substitutions / </a:t>
            </a:r>
            <a:br>
              <a:rPr lang="en-US" sz="1800" dirty="0">
                <a:solidFill>
                  <a:srgbClr val="000000"/>
                </a:solidFill>
                <a:cs typeface="Arial" charset="0"/>
              </a:rPr>
            </a:br>
            <a:r>
              <a:rPr lang="en-US" sz="1800" dirty="0">
                <a:solidFill>
                  <a:srgbClr val="000000"/>
                </a:solidFill>
                <a:cs typeface="Arial" charset="0"/>
              </a:rPr>
              <a:t>            number of all possible synonymous substitutions </a:t>
            </a:r>
          </a:p>
          <a:p>
            <a:pPr algn="ctr" eaLnBrk="1" fontAlgn="base" hangingPunct="1">
              <a:spcBef>
                <a:spcPct val="0"/>
              </a:spcBef>
              <a:spcAft>
                <a:spcPct val="0"/>
              </a:spcAft>
            </a:pPr>
            <a:endParaRPr lang="en-US" sz="1800" dirty="0">
              <a:solidFill>
                <a:srgbClr val="000000"/>
              </a:solidFill>
              <a:cs typeface="Arial" charset="0"/>
            </a:endParaRPr>
          </a:p>
          <a:p>
            <a:pPr algn="ctr" eaLnBrk="1" fontAlgn="base" hangingPunct="1">
              <a:spcBef>
                <a:spcPct val="0"/>
              </a:spcBef>
              <a:spcAft>
                <a:spcPct val="0"/>
              </a:spcAft>
            </a:pPr>
            <a:endParaRPr lang="en-US" sz="1800" dirty="0">
              <a:solidFill>
                <a:srgbClr val="000000"/>
              </a:solidFill>
              <a:cs typeface="Arial" charset="0"/>
            </a:endParaRPr>
          </a:p>
        </p:txBody>
      </p:sp>
      <p:sp>
        <p:nvSpPr>
          <p:cNvPr id="3" name="Rectangle 2"/>
          <p:cNvSpPr>
            <a:spLocks noChangeArrowheads="1"/>
          </p:cNvSpPr>
          <p:nvPr/>
        </p:nvSpPr>
        <p:spPr bwMode="auto">
          <a:xfrm>
            <a:off x="879232" y="3840652"/>
            <a:ext cx="5482205" cy="461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49" tIns="45627" rIns="91249" bIns="45627">
            <a:spAutoFit/>
          </a:bodyPr>
          <a:lstStyle/>
          <a:p>
            <a:pPr defTabSz="911225" eaLnBrk="0" fontAlgn="base" hangingPunct="0">
              <a:spcBef>
                <a:spcPct val="0"/>
              </a:spcBef>
              <a:spcAft>
                <a:spcPct val="0"/>
              </a:spcAft>
            </a:pPr>
            <a:r>
              <a:rPr lang="en-US" sz="2400" b="1" dirty="0" err="1">
                <a:solidFill>
                  <a:srgbClr val="000000"/>
                </a:solidFill>
                <a:latin typeface="Arial" charset="0"/>
                <a:ea typeface="ＭＳ Ｐゴシック" charset="0"/>
                <a:cs typeface="Arial" charset="0"/>
              </a:rPr>
              <a:t>dN</a:t>
            </a:r>
            <a:r>
              <a:rPr lang="en-US" sz="2400" b="1" dirty="0">
                <a:solidFill>
                  <a:srgbClr val="000000"/>
                </a:solidFill>
                <a:latin typeface="Arial" charset="0"/>
                <a:ea typeface="ＭＳ Ｐゴシック" charset="0"/>
                <a:cs typeface="Arial" charset="0"/>
              </a:rPr>
              <a:t>/</a:t>
            </a:r>
            <a:r>
              <a:rPr lang="en-US" sz="2400" b="1" dirty="0" err="1">
                <a:solidFill>
                  <a:srgbClr val="000000"/>
                </a:solidFill>
                <a:latin typeface="Arial" charset="0"/>
                <a:ea typeface="ＭＳ Ｐゴシック" charset="0"/>
                <a:cs typeface="Arial" charset="0"/>
              </a:rPr>
              <a:t>dS</a:t>
            </a:r>
            <a:r>
              <a:rPr lang="en-US" sz="2400" dirty="0">
                <a:solidFill>
                  <a:srgbClr val="000000"/>
                </a:solidFill>
                <a:latin typeface="Arial" charset="0"/>
                <a:ea typeface="ＭＳ Ｐゴシック" charset="0"/>
                <a:cs typeface="Arial" charset="0"/>
              </a:rPr>
              <a:t> &gt;1 positive, Darwinian selection</a:t>
            </a:r>
          </a:p>
        </p:txBody>
      </p:sp>
      <p:sp>
        <p:nvSpPr>
          <p:cNvPr id="5" name="Rectangle 4"/>
          <p:cNvSpPr>
            <a:spLocks noChangeArrowheads="1"/>
          </p:cNvSpPr>
          <p:nvPr/>
        </p:nvSpPr>
        <p:spPr bwMode="auto">
          <a:xfrm>
            <a:off x="879230" y="4521689"/>
            <a:ext cx="10814539" cy="461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91249" tIns="45627" rIns="91249" bIns="45627">
            <a:spAutoFit/>
          </a:bodyPr>
          <a:lstStyle/>
          <a:p>
            <a:pPr defTabSz="911225" eaLnBrk="0" fontAlgn="base" hangingPunct="0">
              <a:spcBef>
                <a:spcPct val="0"/>
              </a:spcBef>
              <a:spcAft>
                <a:spcPct val="0"/>
              </a:spcAft>
            </a:pPr>
            <a:r>
              <a:rPr lang="en-US" sz="2400" b="1" dirty="0" err="1">
                <a:solidFill>
                  <a:srgbClr val="000000"/>
                </a:solidFill>
                <a:latin typeface="Arial" charset="0"/>
                <a:ea typeface="ＭＳ Ｐゴシック" charset="0"/>
                <a:cs typeface="Arial" charset="0"/>
              </a:rPr>
              <a:t>dN</a:t>
            </a:r>
            <a:r>
              <a:rPr lang="en-US" sz="2400" b="1" dirty="0">
                <a:solidFill>
                  <a:srgbClr val="000000"/>
                </a:solidFill>
                <a:latin typeface="Arial" charset="0"/>
                <a:ea typeface="ＭＳ Ｐゴシック" charset="0"/>
                <a:cs typeface="Arial" charset="0"/>
              </a:rPr>
              <a:t>/</a:t>
            </a:r>
            <a:r>
              <a:rPr lang="en-US" sz="2400" b="1" dirty="0" err="1">
                <a:solidFill>
                  <a:srgbClr val="000000"/>
                </a:solidFill>
                <a:latin typeface="Arial" charset="0"/>
                <a:ea typeface="ＭＳ Ｐゴシック" charset="0"/>
                <a:cs typeface="Arial" charset="0"/>
              </a:rPr>
              <a:t>dS</a:t>
            </a:r>
            <a:r>
              <a:rPr lang="en-US" sz="2400" dirty="0">
                <a:solidFill>
                  <a:srgbClr val="000000"/>
                </a:solidFill>
                <a:latin typeface="Arial" charset="0"/>
                <a:ea typeface="ＭＳ Ｐゴシック" charset="0"/>
                <a:cs typeface="Arial" charset="0"/>
              </a:rPr>
              <a:t> =1 neutral evolution  - THIS IS THE USUAL NULL HYPOTHESIS</a:t>
            </a:r>
          </a:p>
        </p:txBody>
      </p:sp>
      <p:sp>
        <p:nvSpPr>
          <p:cNvPr id="6" name="Rectangle 5"/>
          <p:cNvSpPr>
            <a:spLocks noChangeArrowheads="1"/>
          </p:cNvSpPr>
          <p:nvPr/>
        </p:nvSpPr>
        <p:spPr bwMode="auto">
          <a:xfrm>
            <a:off x="910982" y="5263052"/>
            <a:ext cx="11048729" cy="46147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1249" tIns="45627" rIns="91249" bIns="45627">
            <a:spAutoFit/>
          </a:bodyPr>
          <a:lstStyle/>
          <a:p>
            <a:pPr defTabSz="911225" eaLnBrk="0" fontAlgn="base" hangingPunct="0">
              <a:spcBef>
                <a:spcPct val="0"/>
              </a:spcBef>
              <a:spcAft>
                <a:spcPct val="0"/>
              </a:spcAft>
            </a:pPr>
            <a:r>
              <a:rPr lang="en-US" sz="2400" b="1" dirty="0" err="1">
                <a:solidFill>
                  <a:srgbClr val="000000"/>
                </a:solidFill>
                <a:latin typeface="Arial" charset="0"/>
                <a:ea typeface="ＭＳ Ｐゴシック" charset="0"/>
                <a:cs typeface="Arial" charset="0"/>
              </a:rPr>
              <a:t>dN</a:t>
            </a:r>
            <a:r>
              <a:rPr lang="en-US" sz="2400" b="1" dirty="0">
                <a:solidFill>
                  <a:srgbClr val="000000"/>
                </a:solidFill>
                <a:latin typeface="Arial" charset="0"/>
                <a:ea typeface="ＭＳ Ｐゴシック" charset="0"/>
                <a:cs typeface="Arial" charset="0"/>
              </a:rPr>
              <a:t>/</a:t>
            </a:r>
            <a:r>
              <a:rPr lang="en-US" sz="2400" b="1" dirty="0" err="1">
                <a:solidFill>
                  <a:srgbClr val="000000"/>
                </a:solidFill>
                <a:latin typeface="Arial" charset="0"/>
                <a:ea typeface="ＭＳ Ｐゴシック" charset="0"/>
                <a:cs typeface="Arial" charset="0"/>
              </a:rPr>
              <a:t>dS</a:t>
            </a:r>
            <a:r>
              <a:rPr lang="en-US" sz="2400" dirty="0">
                <a:solidFill>
                  <a:srgbClr val="000000"/>
                </a:solidFill>
                <a:latin typeface="Arial" charset="0"/>
                <a:ea typeface="ＭＳ Ｐゴシック" charset="0"/>
                <a:cs typeface="Arial" charset="0"/>
              </a:rPr>
              <a:t> &lt;1 negative, purifying selection  -  THIS IS TRUE FOR MOST CODONS</a:t>
            </a:r>
          </a:p>
        </p:txBody>
      </p:sp>
    </p:spTree>
    <p:extLst>
      <p:ext uri="{BB962C8B-B14F-4D97-AF65-F5344CB8AC3E}">
        <p14:creationId xmlns:p14="http://schemas.microsoft.com/office/powerpoint/2010/main" val="368020942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ChangeArrowheads="1"/>
          </p:cNvSpPr>
          <p:nvPr>
            <p:ph type="title" idx="4294967295"/>
          </p:nvPr>
        </p:nvSpPr>
        <p:spPr>
          <a:xfrm>
            <a:off x="1658473" y="0"/>
            <a:ext cx="8653743" cy="1143000"/>
          </a:xfrm>
        </p:spPr>
        <p:txBody>
          <a:bodyPr/>
          <a:lstStyle/>
          <a:p>
            <a:pPr algn="l"/>
            <a:r>
              <a:rPr lang="en-US"/>
              <a:t>PAML (codeml) the basic model </a:t>
            </a:r>
          </a:p>
        </p:txBody>
      </p:sp>
      <p:pic>
        <p:nvPicPr>
          <p:cNvPr id="490499" name="Picture 3"/>
          <p:cNvPicPr>
            <a:picLocks noChangeAspect="1" noChangeArrowheads="1"/>
          </p:cNvPicPr>
          <p:nvPr/>
        </p:nvPicPr>
        <p:blipFill>
          <a:blip r:embed="rId3"/>
          <a:srcRect/>
          <a:stretch>
            <a:fillRect/>
          </a:stretch>
        </p:blipFill>
        <p:spPr bwMode="auto">
          <a:xfrm>
            <a:off x="1658471" y="1079221"/>
            <a:ext cx="8727141" cy="4205287"/>
          </a:xfrm>
          <a:prstGeom prst="rect">
            <a:avLst/>
          </a:prstGeom>
          <a:noFill/>
          <a:ln w="9525">
            <a:noFill/>
            <a:miter lim="800000"/>
            <a:headEnd/>
            <a:tailEnd/>
          </a:ln>
          <a:effectLst/>
        </p:spPr>
      </p:pic>
      <p:sp>
        <p:nvSpPr>
          <p:cNvPr id="2" name="TextBox 1"/>
          <p:cNvSpPr txBox="1"/>
          <p:nvPr/>
        </p:nvSpPr>
        <p:spPr>
          <a:xfrm>
            <a:off x="2076824" y="5692589"/>
            <a:ext cx="4089581" cy="581057"/>
          </a:xfrm>
          <a:prstGeom prst="rect">
            <a:avLst/>
          </a:prstGeom>
          <a:noFill/>
        </p:spPr>
        <p:txBody>
          <a:bodyPr wrap="none" rtlCol="0">
            <a:spAutoFit/>
          </a:bodyPr>
          <a:lstStyle/>
          <a:p>
            <a:r>
              <a:rPr lang="en-US" sz="1588" dirty="0" err="1"/>
              <a:t>Paml</a:t>
            </a:r>
            <a:r>
              <a:rPr lang="en-US" sz="1588" dirty="0"/>
              <a:t> is available from the author at </a:t>
            </a:r>
          </a:p>
          <a:p>
            <a:r>
              <a:rPr lang="en-US" sz="1588" dirty="0">
                <a:hlinkClick r:id="rId4"/>
              </a:rPr>
              <a:t>http://</a:t>
            </a:r>
            <a:r>
              <a:rPr lang="en-US" sz="1588" dirty="0" err="1">
                <a:hlinkClick r:id="rId4"/>
              </a:rPr>
              <a:t>abacus.gene.ucl.ac.uk</a:t>
            </a:r>
            <a:r>
              <a:rPr lang="en-US" sz="1588" dirty="0">
                <a:hlinkClick r:id="rId4"/>
              </a:rPr>
              <a:t>/software/</a:t>
            </a:r>
            <a:r>
              <a:rPr lang="en-US" sz="1588" dirty="0" err="1">
                <a:hlinkClick r:id="rId4"/>
              </a:rPr>
              <a:t>paml.html</a:t>
            </a:r>
            <a:endParaRPr lang="en-US" sz="1588" dirty="0"/>
          </a:p>
        </p:txBody>
      </p:sp>
    </p:spTree>
    <p:extLst>
      <p:ext uri="{BB962C8B-B14F-4D97-AF65-F5344CB8AC3E}">
        <p14:creationId xmlns:p14="http://schemas.microsoft.com/office/powerpoint/2010/main" val="385765119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2"/>
          <p:cNvSpPr>
            <a:spLocks noGrp="1" noChangeArrowheads="1"/>
          </p:cNvSpPr>
          <p:nvPr>
            <p:ph type="title"/>
          </p:nvPr>
        </p:nvSpPr>
        <p:spPr>
          <a:xfrm>
            <a:off x="1524000" y="0"/>
            <a:ext cx="7772400" cy="762000"/>
          </a:xfrm>
        </p:spPr>
        <p:txBody>
          <a:bodyPr/>
          <a:lstStyle/>
          <a:p>
            <a:pPr algn="l" eaLnBrk="1" hangingPunct="1"/>
            <a:r>
              <a:rPr lang="en-US">
                <a:latin typeface="Times New Roman" charset="0"/>
                <a:ea typeface="ＭＳ Ｐゴシック" charset="0"/>
                <a:cs typeface="ＭＳ Ｐゴシック" charset="0"/>
              </a:rPr>
              <a:t>sites versus branches</a:t>
            </a:r>
          </a:p>
        </p:txBody>
      </p:sp>
      <p:sp>
        <p:nvSpPr>
          <p:cNvPr id="74754" name="Text Box 3"/>
          <p:cNvSpPr txBox="1">
            <a:spLocks noChangeArrowheads="1"/>
          </p:cNvSpPr>
          <p:nvPr/>
        </p:nvSpPr>
        <p:spPr bwMode="auto">
          <a:xfrm>
            <a:off x="1866900" y="838200"/>
            <a:ext cx="84582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a:solidFill>
                  <a:srgbClr val="000000"/>
                </a:solidFill>
                <a:latin typeface="Times New Roman" charset="0"/>
              </a:rPr>
              <a:t>You can determine omega for the whole dataset; however, usually not all sites in a sequence are under selection all the time. </a:t>
            </a:r>
          </a:p>
          <a:p>
            <a:pPr eaLnBrk="1" fontAlgn="base" hangingPunct="1">
              <a:spcBef>
                <a:spcPct val="0"/>
              </a:spcBef>
              <a:spcAft>
                <a:spcPct val="0"/>
              </a:spcAft>
            </a:pPr>
            <a:endParaRPr lang="en-US" b="1">
              <a:solidFill>
                <a:srgbClr val="000000"/>
              </a:solidFill>
              <a:latin typeface="Times New Roman" charset="0"/>
            </a:endParaRPr>
          </a:p>
          <a:p>
            <a:pPr eaLnBrk="1" fontAlgn="base" hangingPunct="1">
              <a:spcBef>
                <a:spcPct val="0"/>
              </a:spcBef>
              <a:spcAft>
                <a:spcPct val="0"/>
              </a:spcAft>
            </a:pPr>
            <a:r>
              <a:rPr lang="en-US" b="1">
                <a:solidFill>
                  <a:srgbClr val="000000"/>
                </a:solidFill>
                <a:latin typeface="Times New Roman" charset="0"/>
              </a:rPr>
              <a:t>PAML (and other programs) allow to either determine omega for each site over the whole tree,                          ,</a:t>
            </a:r>
          </a:p>
          <a:p>
            <a:pPr eaLnBrk="1" fontAlgn="base" hangingPunct="1">
              <a:spcBef>
                <a:spcPct val="0"/>
              </a:spcBef>
              <a:spcAft>
                <a:spcPct val="0"/>
              </a:spcAft>
            </a:pPr>
            <a:r>
              <a:rPr lang="en-US" b="1">
                <a:solidFill>
                  <a:srgbClr val="000000"/>
                </a:solidFill>
                <a:latin typeface="Times New Roman" charset="0"/>
              </a:rPr>
              <a:t>or determine omega for each branch for the whole sequence, </a:t>
            </a:r>
          </a:p>
          <a:p>
            <a:pPr eaLnBrk="1" fontAlgn="base" hangingPunct="1">
              <a:spcBef>
                <a:spcPct val="0"/>
              </a:spcBef>
              <a:spcAft>
                <a:spcPct val="0"/>
              </a:spcAft>
            </a:pPr>
            <a:r>
              <a:rPr lang="en-US" b="1">
                <a:solidFill>
                  <a:srgbClr val="000000"/>
                </a:solidFill>
                <a:latin typeface="Times New Roman" charset="0"/>
              </a:rPr>
              <a:t>                    .</a:t>
            </a:r>
          </a:p>
        </p:txBody>
      </p:sp>
      <p:pic>
        <p:nvPicPr>
          <p:cNvPr id="7475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2667000"/>
            <a:ext cx="18811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475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3429001"/>
            <a:ext cx="1524000" cy="295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4757" name="Text Box 6"/>
          <p:cNvSpPr txBox="1">
            <a:spLocks noChangeArrowheads="1"/>
          </p:cNvSpPr>
          <p:nvPr/>
        </p:nvSpPr>
        <p:spPr bwMode="auto">
          <a:xfrm>
            <a:off x="1889126" y="4384675"/>
            <a:ext cx="8169275"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dirty="0">
                <a:solidFill>
                  <a:srgbClr val="000000"/>
                </a:solidFill>
                <a:latin typeface="Times New Roman" charset="0"/>
              </a:rPr>
              <a:t>It would be great to do both, i.e., conclude codon 176 in the vacuolar ATPases was under positive selection during the evolution of modern humans – alas, a single site often does not provide much statistics.  </a:t>
            </a:r>
            <a:br>
              <a:rPr lang="en-US" b="1" dirty="0">
                <a:solidFill>
                  <a:srgbClr val="000000"/>
                </a:solidFill>
                <a:latin typeface="Times New Roman" charset="0"/>
              </a:rPr>
            </a:br>
            <a:r>
              <a:rPr lang="en-US" b="1" dirty="0">
                <a:solidFill>
                  <a:srgbClr val="000000"/>
                </a:solidFill>
                <a:latin typeface="Times New Roman" charset="0"/>
              </a:rPr>
              <a:t>PAML does provide a branch site model.  </a:t>
            </a:r>
          </a:p>
          <a:p>
            <a:pPr eaLnBrk="1" fontAlgn="base" hangingPunct="1">
              <a:spcBef>
                <a:spcPct val="0"/>
              </a:spcBef>
              <a:spcAft>
                <a:spcPct val="0"/>
              </a:spcAft>
            </a:pPr>
            <a:endParaRPr lang="en-US" b="1" dirty="0">
              <a:solidFill>
                <a:srgbClr val="000000"/>
              </a:solidFill>
              <a:latin typeface="Times New Roman" charset="0"/>
            </a:endParaRPr>
          </a:p>
        </p:txBody>
      </p:sp>
    </p:spTree>
    <p:extLst>
      <p:ext uri="{BB962C8B-B14F-4D97-AF65-F5344CB8AC3E}">
        <p14:creationId xmlns:p14="http://schemas.microsoft.com/office/powerpoint/2010/main" val="10796515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3378" name="Rectangle 2"/>
          <p:cNvSpPr>
            <a:spLocks noGrp="1" noChangeArrowheads="1"/>
          </p:cNvSpPr>
          <p:nvPr>
            <p:ph type="title" idx="4294967295"/>
          </p:nvPr>
        </p:nvSpPr>
        <p:spPr>
          <a:xfrm>
            <a:off x="1658471" y="0"/>
            <a:ext cx="8209429" cy="609600"/>
          </a:xfrm>
        </p:spPr>
        <p:txBody>
          <a:bodyPr/>
          <a:lstStyle/>
          <a:p>
            <a:pPr algn="l"/>
            <a:r>
              <a:rPr lang="en-US" sz="2382" b="1" dirty="0">
                <a:solidFill>
                  <a:schemeClr val="tx1"/>
                </a:solidFill>
              </a:rPr>
              <a:t>PAML – </a:t>
            </a:r>
            <a:r>
              <a:rPr lang="en-US" sz="2382" b="1" dirty="0" err="1">
                <a:solidFill>
                  <a:schemeClr val="tx1"/>
                </a:solidFill>
              </a:rPr>
              <a:t>codeml</a:t>
            </a:r>
            <a:r>
              <a:rPr lang="en-US" sz="2382" b="1" dirty="0">
                <a:solidFill>
                  <a:schemeClr val="tx1"/>
                </a:solidFill>
              </a:rPr>
              <a:t> – sites model (cont.)</a:t>
            </a:r>
          </a:p>
        </p:txBody>
      </p:sp>
      <p:sp>
        <p:nvSpPr>
          <p:cNvPr id="613379" name="Text Box 3"/>
          <p:cNvSpPr txBox="1">
            <a:spLocks noChangeArrowheads="1"/>
          </p:cNvSpPr>
          <p:nvPr/>
        </p:nvSpPr>
        <p:spPr bwMode="auto">
          <a:xfrm>
            <a:off x="1860525" y="533402"/>
            <a:ext cx="8076920" cy="5765510"/>
          </a:xfrm>
          <a:prstGeom prst="rect">
            <a:avLst/>
          </a:prstGeom>
          <a:noFill/>
          <a:ln w="9525">
            <a:noFill/>
            <a:miter lim="800000"/>
            <a:headEnd/>
            <a:tailEnd/>
          </a:ln>
          <a:effectLst/>
        </p:spPr>
        <p:txBody>
          <a:bodyPr lIns="89875" tIns="44937" rIns="89875" bIns="44937">
            <a:prstTxWarp prst="textNoShape">
              <a:avLst/>
            </a:prstTxWarp>
            <a:spAutoFit/>
          </a:bodyPr>
          <a:lstStyle/>
          <a:p>
            <a:pPr defTabSz="898800"/>
            <a:r>
              <a:rPr lang="en-US" sz="1941" b="1" dirty="0">
                <a:solidFill>
                  <a:srgbClr val="000000"/>
                </a:solidFill>
                <a:latin typeface="Times New Roman"/>
              </a:rPr>
              <a:t>the program is invoked by typing </a:t>
            </a:r>
            <a:r>
              <a:rPr lang="en-US" sz="1941" b="1" dirty="0" err="1">
                <a:solidFill>
                  <a:srgbClr val="000000"/>
                </a:solidFill>
                <a:latin typeface="Times New Roman"/>
              </a:rPr>
              <a:t>codeml</a:t>
            </a:r>
            <a:r>
              <a:rPr lang="en-US" sz="1941" b="1" dirty="0">
                <a:solidFill>
                  <a:srgbClr val="000000"/>
                </a:solidFill>
                <a:latin typeface="Times New Roman"/>
              </a:rPr>
              <a:t> followed by the name of a control file that tells the program what to do. </a:t>
            </a:r>
          </a:p>
          <a:p>
            <a:pPr defTabSz="898800"/>
            <a:endParaRPr lang="en-US" sz="1941" b="1" dirty="0">
              <a:solidFill>
                <a:srgbClr val="000000"/>
              </a:solidFill>
              <a:latin typeface="Times New Roman"/>
            </a:endParaRPr>
          </a:p>
          <a:p>
            <a:pPr defTabSz="898800"/>
            <a:r>
              <a:rPr lang="en-US" sz="1941" b="1" dirty="0" err="1">
                <a:solidFill>
                  <a:srgbClr val="000000"/>
                </a:solidFill>
                <a:latin typeface="Times New Roman"/>
              </a:rPr>
              <a:t>paml</a:t>
            </a:r>
            <a:r>
              <a:rPr lang="en-US" sz="1941" b="1" dirty="0">
                <a:solidFill>
                  <a:srgbClr val="000000"/>
                </a:solidFill>
                <a:latin typeface="Times New Roman"/>
              </a:rPr>
              <a:t> can be used to find the maximum likelihood tree, however, the program is rather slow.  </a:t>
            </a:r>
            <a:r>
              <a:rPr lang="en-US" sz="1941" b="1" dirty="0" err="1">
                <a:solidFill>
                  <a:srgbClr val="000000"/>
                </a:solidFill>
                <a:latin typeface="Times New Roman"/>
              </a:rPr>
              <a:t>Phyml</a:t>
            </a:r>
            <a:r>
              <a:rPr lang="en-US" sz="1941" b="1" dirty="0">
                <a:solidFill>
                  <a:srgbClr val="000000"/>
                </a:solidFill>
                <a:latin typeface="Times New Roman"/>
              </a:rPr>
              <a:t>  is a better choice to find the tree, which then can be used as a user tree.</a:t>
            </a:r>
          </a:p>
          <a:p>
            <a:pPr defTabSz="898800"/>
            <a:endParaRPr lang="en-US" sz="1941" b="1" dirty="0">
              <a:solidFill>
                <a:srgbClr val="000000"/>
              </a:solidFill>
              <a:latin typeface="Times New Roman"/>
            </a:endParaRPr>
          </a:p>
          <a:p>
            <a:pPr defTabSz="898800"/>
            <a:r>
              <a:rPr lang="en-US" sz="1941" b="1" dirty="0">
                <a:solidFill>
                  <a:srgbClr val="000000"/>
                </a:solidFill>
                <a:latin typeface="Times New Roman"/>
              </a:rPr>
              <a:t>An example for a </a:t>
            </a:r>
            <a:r>
              <a:rPr lang="en-US" sz="1941" b="1" dirty="0" err="1">
                <a:solidFill>
                  <a:srgbClr val="000000"/>
                </a:solidFill>
                <a:latin typeface="Times New Roman"/>
              </a:rPr>
              <a:t>codeml.ctl</a:t>
            </a:r>
            <a:r>
              <a:rPr lang="en-US" sz="1941" b="1" dirty="0">
                <a:solidFill>
                  <a:srgbClr val="000000"/>
                </a:solidFill>
                <a:latin typeface="Times New Roman"/>
              </a:rPr>
              <a:t> file is </a:t>
            </a:r>
            <a:r>
              <a:rPr lang="en-US" sz="1941" b="1" dirty="0">
                <a:solidFill>
                  <a:srgbClr val="000000"/>
                </a:solidFill>
                <a:latin typeface="Times New Roman"/>
                <a:hlinkClick r:id="rId3"/>
              </a:rPr>
              <a:t>codeml.hv1.sites.ctl </a:t>
            </a:r>
            <a:endParaRPr lang="en-US" sz="1941" b="1" dirty="0">
              <a:solidFill>
                <a:srgbClr val="000000"/>
              </a:solidFill>
              <a:latin typeface="Times New Roman"/>
            </a:endParaRPr>
          </a:p>
          <a:p>
            <a:pPr defTabSz="898800"/>
            <a:r>
              <a:rPr lang="en-US" sz="1941" b="1" dirty="0">
                <a:solidFill>
                  <a:srgbClr val="000000"/>
                </a:solidFill>
                <a:latin typeface="Times New Roman"/>
              </a:rPr>
              <a:t>This file directs </a:t>
            </a:r>
            <a:r>
              <a:rPr lang="en-US" sz="1941" b="1" dirty="0" err="1">
                <a:solidFill>
                  <a:srgbClr val="000000"/>
                </a:solidFill>
                <a:latin typeface="Times New Roman"/>
              </a:rPr>
              <a:t>codeml</a:t>
            </a:r>
            <a:r>
              <a:rPr lang="en-US" sz="1941" b="1" dirty="0">
                <a:solidFill>
                  <a:srgbClr val="000000"/>
                </a:solidFill>
                <a:latin typeface="Times New Roman"/>
              </a:rPr>
              <a:t> to run three different models: </a:t>
            </a:r>
          </a:p>
          <a:p>
            <a:pPr defTabSz="898800"/>
            <a:r>
              <a:rPr lang="en-US" sz="1941" b="1" dirty="0">
                <a:solidFill>
                  <a:srgbClr val="000000"/>
                </a:solidFill>
                <a:latin typeface="Times New Roman"/>
              </a:rPr>
              <a:t>one with an omega fixed at 1, a second where each site can be either have an omega between 0 and 1, or an omega of 1, and third a model that uses three omegas as described before for </a:t>
            </a:r>
            <a:r>
              <a:rPr lang="en-US" sz="1941" b="1" dirty="0" err="1">
                <a:solidFill>
                  <a:srgbClr val="000000"/>
                </a:solidFill>
                <a:latin typeface="Times New Roman"/>
              </a:rPr>
              <a:t>MrBayes</a:t>
            </a:r>
            <a:r>
              <a:rPr lang="en-US" sz="1941" b="1" dirty="0">
                <a:solidFill>
                  <a:srgbClr val="000000"/>
                </a:solidFill>
                <a:latin typeface="Times New Roman"/>
              </a:rPr>
              <a:t>.  </a:t>
            </a:r>
          </a:p>
          <a:p>
            <a:pPr defTabSz="898800"/>
            <a:r>
              <a:rPr lang="en-US" sz="1941" b="1" dirty="0">
                <a:solidFill>
                  <a:srgbClr val="000000"/>
                </a:solidFill>
                <a:latin typeface="Times New Roman"/>
              </a:rPr>
              <a:t>The output is written into a file called </a:t>
            </a:r>
            <a:r>
              <a:rPr lang="en-US" sz="1941" b="1" dirty="0">
                <a:solidFill>
                  <a:srgbClr val="000000"/>
                </a:solidFill>
                <a:latin typeface="Times New Roman"/>
                <a:hlinkClick r:id="rId4"/>
              </a:rPr>
              <a:t>Hv1.sites.codeml_out </a:t>
            </a:r>
            <a:r>
              <a:rPr lang="en-US" sz="1941" b="1" dirty="0">
                <a:solidFill>
                  <a:srgbClr val="000000"/>
                </a:solidFill>
                <a:latin typeface="Times New Roman"/>
              </a:rPr>
              <a:t>(as directed by the control file).  </a:t>
            </a:r>
          </a:p>
          <a:p>
            <a:pPr defTabSz="898800"/>
            <a:endParaRPr lang="en-US" sz="1941" b="1" dirty="0">
              <a:solidFill>
                <a:srgbClr val="000000"/>
              </a:solidFill>
              <a:latin typeface="Times New Roman"/>
            </a:endParaRPr>
          </a:p>
          <a:p>
            <a:pPr defTabSz="898800"/>
            <a:r>
              <a:rPr lang="en-US" sz="1941" b="1" dirty="0">
                <a:solidFill>
                  <a:srgbClr val="000000"/>
                </a:solidFill>
                <a:latin typeface="Times New Roman"/>
              </a:rPr>
              <a:t>Point out log likelihoods and estimated parameter line (kappa and omegas)</a:t>
            </a:r>
          </a:p>
          <a:p>
            <a:pPr defTabSz="898800"/>
            <a:endParaRPr lang="en-US" sz="1941" b="1" dirty="0">
              <a:solidFill>
                <a:srgbClr val="000000"/>
              </a:solidFill>
              <a:latin typeface="Times New Roman"/>
            </a:endParaRPr>
          </a:p>
          <a:p>
            <a:pPr defTabSz="898800"/>
            <a:r>
              <a:rPr lang="en-US" sz="1941" b="1" dirty="0">
                <a:solidFill>
                  <a:srgbClr val="000000"/>
                </a:solidFill>
                <a:latin typeface="Times New Roman"/>
              </a:rPr>
              <a:t>Additional useful information is in the </a:t>
            </a:r>
            <a:r>
              <a:rPr lang="en-US" sz="1941" b="1" dirty="0">
                <a:solidFill>
                  <a:srgbClr val="000000"/>
                </a:solidFill>
                <a:latin typeface="Times New Roman"/>
                <a:hlinkClick r:id="rId5"/>
              </a:rPr>
              <a:t>rst </a:t>
            </a:r>
            <a:r>
              <a:rPr lang="en-US" sz="1941" b="1" dirty="0">
                <a:solidFill>
                  <a:srgbClr val="000000"/>
                </a:solidFill>
                <a:latin typeface="Times New Roman"/>
              </a:rPr>
              <a:t>file generated by the </a:t>
            </a:r>
            <a:r>
              <a:rPr lang="en-US" sz="1941" b="1" dirty="0" err="1">
                <a:solidFill>
                  <a:srgbClr val="000000"/>
                </a:solidFill>
                <a:latin typeface="Times New Roman"/>
              </a:rPr>
              <a:t>codeml</a:t>
            </a:r>
            <a:endParaRPr lang="en-US" sz="1941" b="1" dirty="0">
              <a:solidFill>
                <a:srgbClr val="000000"/>
              </a:solidFill>
              <a:latin typeface="Times New Roman"/>
            </a:endParaRPr>
          </a:p>
          <a:p>
            <a:pPr defTabSz="898800"/>
            <a:endParaRPr lang="en-US" sz="1941" b="1" dirty="0">
              <a:solidFill>
                <a:srgbClr val="000000"/>
              </a:solidFill>
              <a:latin typeface="Times New Roman"/>
            </a:endParaRPr>
          </a:p>
        </p:txBody>
      </p:sp>
    </p:spTree>
    <p:extLst>
      <p:ext uri="{BB962C8B-B14F-4D97-AF65-F5344CB8AC3E}">
        <p14:creationId xmlns:p14="http://schemas.microsoft.com/office/powerpoint/2010/main" val="1917374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1806388" y="0"/>
            <a:ext cx="7543800" cy="533400"/>
          </a:xfrm>
        </p:spPr>
        <p:txBody>
          <a:bodyPr/>
          <a:lstStyle/>
          <a:p>
            <a:pPr algn="l"/>
            <a:r>
              <a:rPr lang="en-US" sz="2382" b="1" dirty="0">
                <a:solidFill>
                  <a:schemeClr val="tx1"/>
                </a:solidFill>
              </a:rPr>
              <a:t>PAML – </a:t>
            </a:r>
            <a:r>
              <a:rPr lang="en-US" sz="2382" b="1" dirty="0" err="1">
                <a:solidFill>
                  <a:schemeClr val="tx1"/>
                </a:solidFill>
              </a:rPr>
              <a:t>codeml</a:t>
            </a:r>
            <a:r>
              <a:rPr lang="en-US" sz="2382" b="1" dirty="0">
                <a:solidFill>
                  <a:schemeClr val="tx1"/>
                </a:solidFill>
              </a:rPr>
              <a:t> – branch model</a:t>
            </a:r>
          </a:p>
        </p:txBody>
      </p:sp>
      <p:graphicFrame>
        <p:nvGraphicFramePr>
          <p:cNvPr id="615427" name="Object 3"/>
          <p:cNvGraphicFramePr>
            <a:graphicFrameLocks noChangeAspect="1"/>
          </p:cNvGraphicFramePr>
          <p:nvPr/>
        </p:nvGraphicFramePr>
        <p:xfrm>
          <a:off x="2028265" y="533400"/>
          <a:ext cx="7870451" cy="6038850"/>
        </p:xfrm>
        <a:graphic>
          <a:graphicData uri="http://schemas.openxmlformats.org/presentationml/2006/ole">
            <mc:AlternateContent xmlns:mc="http://schemas.openxmlformats.org/markup-compatibility/2006">
              <mc:Choice xmlns:v="urn:schemas-microsoft-com:vml" Requires="v">
                <p:oleObj spid="_x0000_s1028" name="Photo Editor Photo" r:id="rId4" imgW="9731583" imgH="7247248" progId="">
                  <p:embed/>
                </p:oleObj>
              </mc:Choice>
              <mc:Fallback>
                <p:oleObj name="Photo Editor Photo" r:id="rId4" imgW="9731583" imgH="7247248" progId="">
                  <p:embed/>
                  <p:pic>
                    <p:nvPicPr>
                      <p:cNvPr id="615427"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28265" y="533400"/>
                        <a:ext cx="7870451" cy="603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5428" name="Text Box 4"/>
          <p:cNvSpPr txBox="1">
            <a:spLocks noChangeArrowheads="1"/>
          </p:cNvSpPr>
          <p:nvPr/>
        </p:nvSpPr>
        <p:spPr bwMode="auto">
          <a:xfrm>
            <a:off x="2324101" y="1752601"/>
            <a:ext cx="1203516" cy="457327"/>
          </a:xfrm>
          <a:prstGeom prst="rect">
            <a:avLst/>
          </a:prstGeom>
          <a:noFill/>
          <a:ln w="9525">
            <a:noFill/>
            <a:miter lim="800000"/>
            <a:headEnd/>
            <a:tailEnd/>
          </a:ln>
          <a:effectLst/>
        </p:spPr>
        <p:txBody>
          <a:bodyPr wrap="none" lIns="89875" tIns="44937" rIns="89875" bIns="44937">
            <a:prstTxWarp prst="textNoShape">
              <a:avLst/>
            </a:prstTxWarp>
            <a:spAutoFit/>
          </a:bodyPr>
          <a:lstStyle/>
          <a:p>
            <a:pPr defTabSz="898800"/>
            <a:r>
              <a:rPr lang="en-US" sz="2382" b="1" dirty="0" err="1">
                <a:solidFill>
                  <a:srgbClr val="FF0000"/>
                </a:solidFill>
                <a:latin typeface="Times New Roman"/>
              </a:rPr>
              <a:t>dS</a:t>
            </a:r>
            <a:r>
              <a:rPr lang="en-US" sz="2382" b="1" dirty="0">
                <a:solidFill>
                  <a:srgbClr val="FF0000"/>
                </a:solidFill>
                <a:latin typeface="Times New Roman"/>
              </a:rPr>
              <a:t> -tree</a:t>
            </a:r>
          </a:p>
        </p:txBody>
      </p:sp>
      <p:sp>
        <p:nvSpPr>
          <p:cNvPr id="615429" name="Text Box 5"/>
          <p:cNvSpPr txBox="1">
            <a:spLocks noChangeArrowheads="1"/>
          </p:cNvSpPr>
          <p:nvPr/>
        </p:nvSpPr>
        <p:spPr bwMode="auto">
          <a:xfrm>
            <a:off x="6243919" y="1752601"/>
            <a:ext cx="1254813" cy="457327"/>
          </a:xfrm>
          <a:prstGeom prst="rect">
            <a:avLst/>
          </a:prstGeom>
          <a:noFill/>
          <a:ln w="9525">
            <a:noFill/>
            <a:miter lim="800000"/>
            <a:headEnd/>
            <a:tailEnd/>
          </a:ln>
          <a:effectLst/>
        </p:spPr>
        <p:txBody>
          <a:bodyPr wrap="none" lIns="89875" tIns="44937" rIns="89875" bIns="44937">
            <a:prstTxWarp prst="textNoShape">
              <a:avLst/>
            </a:prstTxWarp>
            <a:spAutoFit/>
          </a:bodyPr>
          <a:lstStyle/>
          <a:p>
            <a:pPr defTabSz="898800"/>
            <a:r>
              <a:rPr lang="en-US" sz="2382" b="1" dirty="0" err="1">
                <a:solidFill>
                  <a:srgbClr val="FF0000"/>
                </a:solidFill>
                <a:latin typeface="Times New Roman"/>
              </a:rPr>
              <a:t>dN</a:t>
            </a:r>
            <a:r>
              <a:rPr lang="en-US" sz="2382" b="1" dirty="0">
                <a:solidFill>
                  <a:srgbClr val="FF0000"/>
                </a:solidFill>
                <a:latin typeface="Times New Roman"/>
              </a:rPr>
              <a:t> -tree</a:t>
            </a:r>
          </a:p>
        </p:txBody>
      </p:sp>
      <p:sp>
        <p:nvSpPr>
          <p:cNvPr id="615430" name="Line 6"/>
          <p:cNvSpPr>
            <a:spLocks noChangeShapeType="1"/>
          </p:cNvSpPr>
          <p:nvPr/>
        </p:nvSpPr>
        <p:spPr bwMode="auto">
          <a:xfrm flipH="1" flipV="1">
            <a:off x="7427259" y="2895600"/>
            <a:ext cx="73959" cy="304800"/>
          </a:xfrm>
          <a:prstGeom prst="line">
            <a:avLst/>
          </a:prstGeom>
          <a:noFill/>
          <a:ln w="38100">
            <a:solidFill>
              <a:schemeClr val="hlink"/>
            </a:solidFill>
            <a:round/>
            <a:headEnd/>
            <a:tailEnd type="triangle" w="med" len="med"/>
          </a:ln>
          <a:effectLst/>
        </p:spPr>
        <p:txBody>
          <a:bodyPr lIns="89875" tIns="44937" rIns="89875" bIns="44937">
            <a:prstTxWarp prst="textNoShape">
              <a:avLst/>
            </a:prstTxWarp>
          </a:bodyPr>
          <a:lstStyle/>
          <a:p>
            <a:pPr defTabSz="898800"/>
            <a:endParaRPr lang="en-US" sz="2382" b="1" dirty="0">
              <a:solidFill>
                <a:srgbClr val="000000"/>
              </a:solidFill>
              <a:latin typeface="Times New Roman"/>
            </a:endParaRPr>
          </a:p>
        </p:txBody>
      </p:sp>
    </p:spTree>
    <p:extLst>
      <p:ext uri="{BB962C8B-B14F-4D97-AF65-F5344CB8AC3E}">
        <p14:creationId xmlns:p14="http://schemas.microsoft.com/office/powerpoint/2010/main" val="36349423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a:xfrm>
            <a:off x="1806388" y="152400"/>
            <a:ext cx="7543800" cy="1143000"/>
          </a:xfrm>
        </p:spPr>
        <p:txBody>
          <a:bodyPr/>
          <a:lstStyle/>
          <a:p>
            <a:pPr algn="l"/>
            <a:r>
              <a:rPr lang="en-US"/>
              <a:t>where to get help </a:t>
            </a:r>
          </a:p>
        </p:txBody>
      </p:sp>
      <p:sp>
        <p:nvSpPr>
          <p:cNvPr id="606211" name="Text Box 3"/>
          <p:cNvSpPr txBox="1">
            <a:spLocks noChangeArrowheads="1"/>
          </p:cNvSpPr>
          <p:nvPr/>
        </p:nvSpPr>
        <p:spPr bwMode="auto">
          <a:xfrm>
            <a:off x="2086818" y="1233489"/>
            <a:ext cx="6390619" cy="1285428"/>
          </a:xfrm>
          <a:prstGeom prst="rect">
            <a:avLst/>
          </a:prstGeom>
          <a:noFill/>
          <a:ln w="9525">
            <a:noFill/>
            <a:miter lim="800000"/>
            <a:headEnd/>
            <a:tailEnd/>
          </a:ln>
          <a:effectLst/>
        </p:spPr>
        <p:txBody>
          <a:bodyPr wrap="none" lIns="89864" tIns="44932" rIns="89864" bIns="44932">
            <a:prstTxWarp prst="textNoShape">
              <a:avLst/>
            </a:prstTxWarp>
            <a:spAutoFit/>
          </a:bodyPr>
          <a:lstStyle/>
          <a:p>
            <a:pPr defTabSz="898695"/>
            <a:r>
              <a:rPr lang="en-US" sz="1941" b="1" dirty="0">
                <a:solidFill>
                  <a:srgbClr val="000000"/>
                </a:solidFill>
                <a:latin typeface="Times New Roman"/>
              </a:rPr>
              <a:t>read the manuals and help files</a:t>
            </a:r>
          </a:p>
          <a:p>
            <a:pPr defTabSz="898695"/>
            <a:r>
              <a:rPr lang="en-US" sz="1941" b="1" dirty="0">
                <a:solidFill>
                  <a:srgbClr val="000000"/>
                </a:solidFill>
                <a:latin typeface="Times New Roman"/>
              </a:rPr>
              <a:t>check out the discussion board at </a:t>
            </a:r>
            <a:br>
              <a:rPr lang="en-US" sz="1941" b="1" dirty="0">
                <a:solidFill>
                  <a:srgbClr val="000000"/>
                </a:solidFill>
                <a:latin typeface="Times New Roman"/>
              </a:rPr>
            </a:br>
            <a:r>
              <a:rPr lang="en-US" sz="1941" b="1" dirty="0">
                <a:solidFill>
                  <a:srgbClr val="000000"/>
                </a:solidFill>
                <a:latin typeface="Times New Roman"/>
              </a:rPr>
              <a:t>      </a:t>
            </a:r>
            <a:r>
              <a:rPr lang="en-US" sz="1941" b="1" dirty="0">
                <a:solidFill>
                  <a:srgbClr val="000000"/>
                </a:solidFill>
                <a:latin typeface="Times New Roman"/>
                <a:hlinkClick r:id="rId2"/>
              </a:rPr>
              <a:t>https://www.ucl.ac.uk/discussions/viewforum.php?f=54</a:t>
            </a:r>
            <a:endParaRPr lang="en-US" sz="1941" b="1" dirty="0">
              <a:solidFill>
                <a:srgbClr val="000000"/>
              </a:solidFill>
              <a:latin typeface="Times New Roman"/>
            </a:endParaRPr>
          </a:p>
          <a:p>
            <a:pPr defTabSz="898695"/>
            <a:r>
              <a:rPr lang="en-US" sz="1941" b="1" dirty="0">
                <a:solidFill>
                  <a:srgbClr val="000000"/>
                </a:solidFill>
                <a:latin typeface="Times New Roman"/>
              </a:rPr>
              <a:t>pal2nal: </a:t>
            </a:r>
            <a:r>
              <a:rPr lang="en-US" sz="1941" b="1" dirty="0">
                <a:solidFill>
                  <a:srgbClr val="000000"/>
                </a:solidFill>
                <a:latin typeface="Times New Roman"/>
                <a:hlinkClick r:id="rId3"/>
              </a:rPr>
              <a:t>http://www.bork.embl.de/pal2nal/</a:t>
            </a:r>
            <a:r>
              <a:rPr lang="en-US" sz="1941" b="1" dirty="0">
                <a:solidFill>
                  <a:srgbClr val="000000"/>
                </a:solidFill>
                <a:latin typeface="Times New Roman"/>
              </a:rPr>
              <a:t> </a:t>
            </a:r>
          </a:p>
        </p:txBody>
      </p:sp>
      <p:sp>
        <p:nvSpPr>
          <p:cNvPr id="606212" name="Rectangle 4"/>
          <p:cNvSpPr>
            <a:spLocks noChangeArrowheads="1"/>
          </p:cNvSpPr>
          <p:nvPr/>
        </p:nvSpPr>
        <p:spPr bwMode="auto">
          <a:xfrm>
            <a:off x="1658471" y="2475754"/>
            <a:ext cx="7543800" cy="1143000"/>
          </a:xfrm>
          <a:prstGeom prst="rect">
            <a:avLst/>
          </a:prstGeom>
          <a:noFill/>
          <a:ln w="9525">
            <a:noFill/>
            <a:miter lim="800000"/>
            <a:headEnd/>
            <a:tailEnd/>
          </a:ln>
          <a:effectLst/>
        </p:spPr>
        <p:txBody>
          <a:bodyPr lIns="89864" tIns="44932" rIns="89864" bIns="44932" anchor="ctr">
            <a:prstTxWarp prst="textNoShape">
              <a:avLst/>
            </a:prstTxWarp>
          </a:bodyPr>
          <a:lstStyle/>
          <a:p>
            <a:pPr defTabSz="898695"/>
            <a:r>
              <a:rPr lang="en-US" sz="4324" dirty="0">
                <a:solidFill>
                  <a:srgbClr val="000000"/>
                </a:solidFill>
                <a:latin typeface="Times New Roman"/>
              </a:rPr>
              <a:t>else </a:t>
            </a:r>
          </a:p>
        </p:txBody>
      </p:sp>
      <p:sp>
        <p:nvSpPr>
          <p:cNvPr id="606213" name="Text Box 5"/>
          <p:cNvSpPr txBox="1">
            <a:spLocks noChangeArrowheads="1"/>
          </p:cNvSpPr>
          <p:nvPr/>
        </p:nvSpPr>
        <p:spPr bwMode="auto">
          <a:xfrm>
            <a:off x="1968500" y="3704854"/>
            <a:ext cx="8283388" cy="1285428"/>
          </a:xfrm>
          <a:prstGeom prst="rect">
            <a:avLst/>
          </a:prstGeom>
          <a:noFill/>
          <a:ln w="9525">
            <a:noFill/>
            <a:miter lim="800000"/>
            <a:headEnd/>
            <a:tailEnd/>
          </a:ln>
          <a:effectLst/>
        </p:spPr>
        <p:txBody>
          <a:bodyPr lIns="89864" tIns="44932" rIns="89864" bIns="44932">
            <a:prstTxWarp prst="textNoShape">
              <a:avLst/>
            </a:prstTxWarp>
            <a:spAutoFit/>
          </a:bodyPr>
          <a:lstStyle/>
          <a:p>
            <a:pPr defTabSz="898695"/>
            <a:r>
              <a:rPr lang="en-US" sz="1941" b="1" dirty="0">
                <a:solidFill>
                  <a:srgbClr val="000000"/>
                </a:solidFill>
                <a:latin typeface="Times New Roman"/>
              </a:rPr>
              <a:t>there is a new program on the block called </a:t>
            </a:r>
            <a:r>
              <a:rPr lang="en-US" sz="1941" b="1" dirty="0">
                <a:solidFill>
                  <a:srgbClr val="000000"/>
                </a:solidFill>
                <a:latin typeface="Times New Roman"/>
                <a:hlinkClick r:id="rId4"/>
              </a:rPr>
              <a:t>hy-phy</a:t>
            </a:r>
            <a:r>
              <a:rPr lang="en-US" sz="1941" b="1" dirty="0">
                <a:solidFill>
                  <a:srgbClr val="000000"/>
                </a:solidFill>
                <a:latin typeface="Times New Roman"/>
              </a:rPr>
              <a:t> </a:t>
            </a:r>
            <a:br>
              <a:rPr lang="en-US" sz="1941" b="1" dirty="0">
                <a:solidFill>
                  <a:srgbClr val="000000"/>
                </a:solidFill>
                <a:latin typeface="Times New Roman"/>
              </a:rPr>
            </a:br>
            <a:r>
              <a:rPr lang="en-US" sz="1941" b="1" dirty="0">
                <a:solidFill>
                  <a:srgbClr val="000000"/>
                </a:solidFill>
                <a:latin typeface="Times New Roman"/>
              </a:rPr>
              <a:t>(=hypothesis testing using phylogenetics).</a:t>
            </a:r>
          </a:p>
          <a:p>
            <a:pPr defTabSz="898695"/>
            <a:endParaRPr lang="en-US" sz="1941" b="1" dirty="0">
              <a:solidFill>
                <a:srgbClr val="000000"/>
              </a:solidFill>
              <a:latin typeface="Times New Roman"/>
            </a:endParaRPr>
          </a:p>
          <a:p>
            <a:pPr defTabSz="898695"/>
            <a:r>
              <a:rPr lang="en-US" sz="1941" b="1" dirty="0">
                <a:solidFill>
                  <a:srgbClr val="000000"/>
                </a:solidFill>
                <a:latin typeface="Times New Roman"/>
              </a:rPr>
              <a:t>The easiest is probably to run the analyses on the authors </a:t>
            </a:r>
            <a:r>
              <a:rPr lang="en-US" sz="1941" b="1" dirty="0">
                <a:solidFill>
                  <a:srgbClr val="000000"/>
                </a:solidFill>
                <a:latin typeface="Times New Roman"/>
                <a:hlinkClick r:id="rId5"/>
              </a:rPr>
              <a:t>datamonkey</a:t>
            </a:r>
            <a:r>
              <a:rPr lang="en-US" sz="1941" b="1" dirty="0">
                <a:solidFill>
                  <a:srgbClr val="000000"/>
                </a:solidFill>
                <a:latin typeface="Times New Roman"/>
              </a:rPr>
              <a:t>. </a:t>
            </a:r>
          </a:p>
        </p:txBody>
      </p:sp>
    </p:spTree>
    <p:extLst>
      <p:ext uri="{BB962C8B-B14F-4D97-AF65-F5344CB8AC3E}">
        <p14:creationId xmlns:p14="http://schemas.microsoft.com/office/powerpoint/2010/main" val="1487192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Text Box 2"/>
          <p:cNvSpPr txBox="1">
            <a:spLocks noChangeArrowheads="1"/>
          </p:cNvSpPr>
          <p:nvPr/>
        </p:nvSpPr>
        <p:spPr bwMode="auto">
          <a:xfrm>
            <a:off x="5056189" y="7391400"/>
            <a:ext cx="5610225"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101882" tIns="50941" rIns="101882" bIns="5094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a:solidFill>
                  <a:srgbClr val="FFFF00"/>
                </a:solidFill>
              </a:rPr>
              <a:t>Figure generated using MCRobot program (Paul Lewis, 2001)</a:t>
            </a:r>
          </a:p>
        </p:txBody>
      </p:sp>
      <p:pic>
        <p:nvPicPr>
          <p:cNvPr id="86018" name="Picture 3" descr="random_wal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914400"/>
            <a:ext cx="8966200" cy="4300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6019" name="Text Box 4"/>
          <p:cNvSpPr txBox="1">
            <a:spLocks noChangeArrowheads="1"/>
          </p:cNvSpPr>
          <p:nvPr/>
        </p:nvSpPr>
        <p:spPr bwMode="auto">
          <a:xfrm>
            <a:off x="2593975" y="171451"/>
            <a:ext cx="6643688" cy="595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101882" tIns="50941" rIns="101882" bIns="50941">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3200">
                <a:solidFill>
                  <a:srgbClr val="FFFF00"/>
                </a:solidFill>
              </a:rPr>
              <a:t>Illustration of a biased random walk</a:t>
            </a:r>
          </a:p>
        </p:txBody>
      </p:sp>
      <p:sp>
        <p:nvSpPr>
          <p:cNvPr id="86020" name="TextBox 4"/>
          <p:cNvSpPr txBox="1">
            <a:spLocks noChangeArrowheads="1"/>
          </p:cNvSpPr>
          <p:nvPr/>
        </p:nvSpPr>
        <p:spPr bwMode="auto">
          <a:xfrm>
            <a:off x="6499226" y="5791200"/>
            <a:ext cx="4168775" cy="3381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b="1">
                <a:solidFill>
                  <a:srgbClr val="FFFF00"/>
                </a:solidFill>
                <a:latin typeface="Times New Roman" charset="0"/>
              </a:rPr>
              <a:t>Image generated with Paul Lewis's MCRobot</a:t>
            </a:r>
          </a:p>
        </p:txBody>
      </p:sp>
    </p:spTree>
    <p:extLst>
      <p:ext uri="{BB962C8B-B14F-4D97-AF65-F5344CB8AC3E}">
        <p14:creationId xmlns:p14="http://schemas.microsoft.com/office/powerpoint/2010/main" val="668293922"/>
      </p:ext>
    </p:extLst>
  </p:cSld>
  <p:clrMapOvr>
    <a:overrideClrMapping bg1="dk2" tx1="lt1" bg2="dk1"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ChangeArrowheads="1"/>
          </p:cNvSpPr>
          <p:nvPr>
            <p:ph type="title"/>
          </p:nvPr>
        </p:nvSpPr>
        <p:spPr>
          <a:xfrm>
            <a:off x="1524000" y="0"/>
            <a:ext cx="7772400" cy="1143000"/>
          </a:xfrm>
        </p:spPr>
        <p:txBody>
          <a:bodyPr/>
          <a:lstStyle/>
          <a:p>
            <a:pPr algn="l" eaLnBrk="1" hangingPunct="1"/>
            <a:r>
              <a:rPr lang="en-US" sz="3200">
                <a:latin typeface="Times New Roman" charset="0"/>
                <a:ea typeface="ＭＳ Ｐゴシック" charset="0"/>
              </a:rPr>
              <a:t>sites model in MrBayes</a:t>
            </a:r>
          </a:p>
        </p:txBody>
      </p:sp>
      <p:sp>
        <p:nvSpPr>
          <p:cNvPr id="78850" name="Rectangle 3"/>
          <p:cNvSpPr>
            <a:spLocks noChangeArrowheads="1"/>
          </p:cNvSpPr>
          <p:nvPr/>
        </p:nvSpPr>
        <p:spPr bwMode="auto">
          <a:xfrm>
            <a:off x="2514600" y="1447800"/>
            <a:ext cx="9144000" cy="30469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eaLnBrk="0" fontAlgn="base" hangingPunct="0">
              <a:spcBef>
                <a:spcPct val="0"/>
              </a:spcBef>
              <a:spcAft>
                <a:spcPct val="0"/>
              </a:spcAft>
            </a:pPr>
            <a:r>
              <a:rPr lang="en-US" sz="2400" dirty="0">
                <a:solidFill>
                  <a:srgbClr val="FF0000"/>
                </a:solidFill>
                <a:latin typeface="Times New Roman" charset="0"/>
                <a:ea typeface="ＭＳ Ｐゴシック" panose="020B0600070205080204" pitchFamily="34" charset="-128"/>
              </a:rPr>
              <a:t>begin </a:t>
            </a:r>
            <a:r>
              <a:rPr lang="en-US" sz="2400" dirty="0" err="1">
                <a:solidFill>
                  <a:srgbClr val="FF0000"/>
                </a:solidFill>
                <a:latin typeface="Times New Roman" charset="0"/>
                <a:ea typeface="ＭＳ Ｐゴシック" panose="020B0600070205080204" pitchFamily="34" charset="-128"/>
              </a:rPr>
              <a:t>mrbayes</a:t>
            </a:r>
            <a:r>
              <a:rPr lang="en-US" sz="2400" dirty="0">
                <a:solidFill>
                  <a:srgbClr val="FF0000"/>
                </a:solidFill>
                <a:latin typeface="Times New Roman" charset="0"/>
                <a:ea typeface="ＭＳ Ｐゴシック" panose="020B0600070205080204" pitchFamily="34" charset="-128"/>
              </a:rPr>
              <a:t>; </a:t>
            </a:r>
            <a:br>
              <a:rPr lang="en-US" sz="2400" dirty="0">
                <a:solidFill>
                  <a:srgbClr val="FF0000"/>
                </a:solidFill>
                <a:latin typeface="Times New Roman" charset="0"/>
                <a:ea typeface="ＭＳ Ｐゴシック" panose="020B0600070205080204" pitchFamily="34" charset="-128"/>
              </a:rPr>
            </a:br>
            <a:r>
              <a:rPr lang="en-US" sz="2400" dirty="0">
                <a:solidFill>
                  <a:srgbClr val="FF0000"/>
                </a:solidFill>
                <a:latin typeface="Times New Roman" charset="0"/>
                <a:ea typeface="ＭＳ Ｐゴシック" panose="020B0600070205080204" pitchFamily="34" charset="-128"/>
              </a:rPr>
              <a:t>set </a:t>
            </a:r>
            <a:r>
              <a:rPr lang="en-US" sz="2400" dirty="0" err="1">
                <a:solidFill>
                  <a:srgbClr val="FF0000"/>
                </a:solidFill>
                <a:latin typeface="Times New Roman" charset="0"/>
                <a:ea typeface="ＭＳ Ｐゴシック" panose="020B0600070205080204" pitchFamily="34" charset="-128"/>
              </a:rPr>
              <a:t>autoclose</a:t>
            </a:r>
            <a:r>
              <a:rPr lang="en-US" sz="2400" dirty="0">
                <a:solidFill>
                  <a:srgbClr val="FF0000"/>
                </a:solidFill>
                <a:latin typeface="Times New Roman" charset="0"/>
                <a:ea typeface="ＭＳ Ｐゴシック" panose="020B0600070205080204" pitchFamily="34" charset="-128"/>
              </a:rPr>
              <a:t>=yes; </a:t>
            </a:r>
            <a:br>
              <a:rPr lang="en-US" sz="2400" dirty="0">
                <a:solidFill>
                  <a:srgbClr val="FF0000"/>
                </a:solidFill>
                <a:latin typeface="Times New Roman" charset="0"/>
                <a:ea typeface="ＭＳ Ｐゴシック" panose="020B0600070205080204" pitchFamily="34" charset="-128"/>
              </a:rPr>
            </a:br>
            <a:r>
              <a:rPr lang="en-US" sz="2400" dirty="0" err="1">
                <a:solidFill>
                  <a:srgbClr val="FF0000"/>
                </a:solidFill>
                <a:latin typeface="Times New Roman" charset="0"/>
                <a:ea typeface="ＭＳ Ｐゴシック" panose="020B0600070205080204" pitchFamily="34" charset="-128"/>
              </a:rPr>
              <a:t>lset</a:t>
            </a:r>
            <a:r>
              <a:rPr lang="en-US" sz="2400" dirty="0">
                <a:solidFill>
                  <a:srgbClr val="FF0000"/>
                </a:solidFill>
                <a:latin typeface="Times New Roman" charset="0"/>
                <a:ea typeface="ＭＳ Ｐゴシック" panose="020B0600070205080204" pitchFamily="34" charset="-128"/>
              </a:rPr>
              <a:t> </a:t>
            </a:r>
            <a:r>
              <a:rPr lang="en-US" sz="2400" dirty="0" err="1">
                <a:solidFill>
                  <a:srgbClr val="FF0000"/>
                </a:solidFill>
                <a:latin typeface="Times New Roman" charset="0"/>
                <a:ea typeface="ＭＳ Ｐゴシック" panose="020B0600070205080204" pitchFamily="34" charset="-128"/>
              </a:rPr>
              <a:t>nst</a:t>
            </a:r>
            <a:r>
              <a:rPr lang="en-US" sz="2400" dirty="0">
                <a:solidFill>
                  <a:srgbClr val="FF0000"/>
                </a:solidFill>
                <a:latin typeface="Times New Roman" charset="0"/>
                <a:ea typeface="ＭＳ Ｐゴシック" panose="020B0600070205080204" pitchFamily="34" charset="-128"/>
              </a:rPr>
              <a:t>=2 rates=gamma </a:t>
            </a:r>
            <a:r>
              <a:rPr lang="en-US" sz="2400" dirty="0" err="1">
                <a:solidFill>
                  <a:srgbClr val="FF0000"/>
                </a:solidFill>
                <a:latin typeface="Times New Roman" charset="0"/>
                <a:ea typeface="ＭＳ Ｐゴシック" panose="020B0600070205080204" pitchFamily="34" charset="-128"/>
              </a:rPr>
              <a:t>nucmodel</a:t>
            </a:r>
            <a:r>
              <a:rPr lang="en-US" sz="2400" dirty="0">
                <a:solidFill>
                  <a:srgbClr val="FF0000"/>
                </a:solidFill>
                <a:latin typeface="Times New Roman" charset="0"/>
                <a:ea typeface="ＭＳ Ｐゴシック" panose="020B0600070205080204" pitchFamily="34" charset="-128"/>
              </a:rPr>
              <a:t>=codon </a:t>
            </a:r>
            <a:r>
              <a:rPr lang="en-US" sz="2400" dirty="0" err="1">
                <a:solidFill>
                  <a:srgbClr val="FF0000"/>
                </a:solidFill>
                <a:latin typeface="Times New Roman" charset="0"/>
                <a:ea typeface="ＭＳ Ｐゴシック" panose="020B0600070205080204" pitchFamily="34" charset="-128"/>
              </a:rPr>
              <a:t>omegavar</a:t>
            </a:r>
            <a:r>
              <a:rPr lang="en-US" sz="2400" dirty="0">
                <a:solidFill>
                  <a:srgbClr val="FF0000"/>
                </a:solidFill>
                <a:latin typeface="Times New Roman" charset="0"/>
                <a:ea typeface="ＭＳ Ｐゴシック" panose="020B0600070205080204" pitchFamily="34" charset="-128"/>
              </a:rPr>
              <a:t>=Ny98; </a:t>
            </a:r>
            <a:br>
              <a:rPr lang="en-US" sz="2400" dirty="0">
                <a:solidFill>
                  <a:srgbClr val="FF0000"/>
                </a:solidFill>
                <a:latin typeface="Times New Roman" charset="0"/>
                <a:ea typeface="ＭＳ Ｐゴシック" panose="020B0600070205080204" pitchFamily="34" charset="-128"/>
              </a:rPr>
            </a:br>
            <a:r>
              <a:rPr lang="en-US" sz="2400" dirty="0" err="1">
                <a:solidFill>
                  <a:srgbClr val="FF0000"/>
                </a:solidFill>
                <a:latin typeface="Times New Roman" charset="0"/>
                <a:ea typeface="ＭＳ Ｐゴシック" panose="020B0600070205080204" pitchFamily="34" charset="-128"/>
              </a:rPr>
              <a:t>mcmcp</a:t>
            </a:r>
            <a:r>
              <a:rPr lang="en-US" sz="2400" dirty="0">
                <a:solidFill>
                  <a:srgbClr val="FF0000"/>
                </a:solidFill>
                <a:latin typeface="Times New Roman" charset="0"/>
                <a:ea typeface="ＭＳ Ｐゴシック" panose="020B0600070205080204" pitchFamily="34" charset="-128"/>
              </a:rPr>
              <a:t> </a:t>
            </a:r>
            <a:r>
              <a:rPr lang="en-US" sz="2400" dirty="0" err="1">
                <a:solidFill>
                  <a:srgbClr val="FF0000"/>
                </a:solidFill>
                <a:latin typeface="Times New Roman" charset="0"/>
                <a:ea typeface="ＭＳ Ｐゴシック" panose="020B0600070205080204" pitchFamily="34" charset="-128"/>
              </a:rPr>
              <a:t>samplefreq</a:t>
            </a:r>
            <a:r>
              <a:rPr lang="en-US" sz="2400" dirty="0">
                <a:solidFill>
                  <a:srgbClr val="FF0000"/>
                </a:solidFill>
                <a:latin typeface="Times New Roman" charset="0"/>
                <a:ea typeface="ＭＳ Ｐゴシック" panose="020B0600070205080204" pitchFamily="34" charset="-128"/>
              </a:rPr>
              <a:t>=500 </a:t>
            </a:r>
            <a:r>
              <a:rPr lang="en-US" sz="2400" dirty="0" err="1">
                <a:solidFill>
                  <a:srgbClr val="FF0000"/>
                </a:solidFill>
                <a:latin typeface="Times New Roman" charset="0"/>
                <a:ea typeface="ＭＳ Ｐゴシック" panose="020B0600070205080204" pitchFamily="34" charset="-128"/>
              </a:rPr>
              <a:t>printfreq</a:t>
            </a:r>
            <a:r>
              <a:rPr lang="en-US" sz="2400" dirty="0">
                <a:solidFill>
                  <a:srgbClr val="FF0000"/>
                </a:solidFill>
                <a:latin typeface="Times New Roman" charset="0"/>
                <a:ea typeface="ＭＳ Ｐゴシック" panose="020B0600070205080204" pitchFamily="34" charset="-128"/>
              </a:rPr>
              <a:t>=500; </a:t>
            </a:r>
            <a:br>
              <a:rPr lang="en-US" sz="2400" dirty="0">
                <a:solidFill>
                  <a:srgbClr val="FF0000"/>
                </a:solidFill>
                <a:latin typeface="Times New Roman" charset="0"/>
                <a:ea typeface="ＭＳ Ｐゴシック" panose="020B0600070205080204" pitchFamily="34" charset="-128"/>
              </a:rPr>
            </a:br>
            <a:r>
              <a:rPr lang="en-US" sz="2400" dirty="0" err="1">
                <a:solidFill>
                  <a:srgbClr val="FF0000"/>
                </a:solidFill>
                <a:latin typeface="Times New Roman" charset="0"/>
                <a:ea typeface="ＭＳ Ｐゴシック" panose="020B0600070205080204" pitchFamily="34" charset="-128"/>
              </a:rPr>
              <a:t>mcmc</a:t>
            </a:r>
            <a:r>
              <a:rPr lang="en-US" sz="2400" dirty="0">
                <a:solidFill>
                  <a:srgbClr val="FF0000"/>
                </a:solidFill>
                <a:latin typeface="Times New Roman" charset="0"/>
                <a:ea typeface="ＭＳ Ｐゴシック" panose="020B0600070205080204" pitchFamily="34" charset="-128"/>
              </a:rPr>
              <a:t> </a:t>
            </a:r>
            <a:r>
              <a:rPr lang="en-US" sz="2400" dirty="0" err="1">
                <a:solidFill>
                  <a:srgbClr val="FF0000"/>
                </a:solidFill>
                <a:latin typeface="Times New Roman" charset="0"/>
                <a:ea typeface="ＭＳ Ｐゴシック" panose="020B0600070205080204" pitchFamily="34" charset="-128"/>
              </a:rPr>
              <a:t>ngen</a:t>
            </a:r>
            <a:r>
              <a:rPr lang="en-US" sz="2400" dirty="0">
                <a:solidFill>
                  <a:srgbClr val="FF0000"/>
                </a:solidFill>
                <a:latin typeface="Times New Roman" charset="0"/>
                <a:ea typeface="ＭＳ Ｐゴシック" panose="020B0600070205080204" pitchFamily="34" charset="-128"/>
              </a:rPr>
              <a:t>=500000; </a:t>
            </a:r>
            <a:br>
              <a:rPr lang="en-US" sz="2400" dirty="0">
                <a:solidFill>
                  <a:srgbClr val="FF0000"/>
                </a:solidFill>
                <a:latin typeface="Times New Roman" charset="0"/>
                <a:ea typeface="ＭＳ Ｐゴシック" panose="020B0600070205080204" pitchFamily="34" charset="-128"/>
              </a:rPr>
            </a:br>
            <a:r>
              <a:rPr lang="en-US" sz="2400" dirty="0">
                <a:solidFill>
                  <a:srgbClr val="FF0000"/>
                </a:solidFill>
                <a:latin typeface="Times New Roman" charset="0"/>
                <a:ea typeface="ＭＳ Ｐゴシック" panose="020B0600070205080204" pitchFamily="34" charset="-128"/>
              </a:rPr>
              <a:t>sump </a:t>
            </a:r>
            <a:r>
              <a:rPr lang="en-US" sz="2400" dirty="0" err="1">
                <a:solidFill>
                  <a:srgbClr val="FF0000"/>
                </a:solidFill>
                <a:latin typeface="Times New Roman" charset="0"/>
                <a:ea typeface="ＭＳ Ｐゴシック" panose="020B0600070205080204" pitchFamily="34" charset="-128"/>
              </a:rPr>
              <a:t>burnin</a:t>
            </a:r>
            <a:r>
              <a:rPr lang="en-US" sz="2400" dirty="0">
                <a:solidFill>
                  <a:srgbClr val="FF0000"/>
                </a:solidFill>
                <a:latin typeface="Times New Roman" charset="0"/>
                <a:ea typeface="ＭＳ Ｐゴシック" panose="020B0600070205080204" pitchFamily="34" charset="-128"/>
              </a:rPr>
              <a:t>=50; </a:t>
            </a:r>
            <a:br>
              <a:rPr lang="en-US" sz="2400" dirty="0">
                <a:solidFill>
                  <a:srgbClr val="FF0000"/>
                </a:solidFill>
                <a:latin typeface="Times New Roman" charset="0"/>
                <a:ea typeface="ＭＳ Ｐゴシック" panose="020B0600070205080204" pitchFamily="34" charset="-128"/>
              </a:rPr>
            </a:br>
            <a:r>
              <a:rPr lang="en-US" sz="2400" dirty="0" err="1">
                <a:solidFill>
                  <a:srgbClr val="FF0000"/>
                </a:solidFill>
                <a:latin typeface="Times New Roman" charset="0"/>
                <a:ea typeface="ＭＳ Ｐゴシック" panose="020B0600070205080204" pitchFamily="34" charset="-128"/>
              </a:rPr>
              <a:t>sumt</a:t>
            </a:r>
            <a:r>
              <a:rPr lang="en-US" sz="2400" dirty="0">
                <a:solidFill>
                  <a:srgbClr val="FF0000"/>
                </a:solidFill>
                <a:latin typeface="Times New Roman" charset="0"/>
                <a:ea typeface="ＭＳ Ｐゴシック" panose="020B0600070205080204" pitchFamily="34" charset="-128"/>
              </a:rPr>
              <a:t> </a:t>
            </a:r>
            <a:r>
              <a:rPr lang="en-US" sz="2400" dirty="0" err="1">
                <a:solidFill>
                  <a:srgbClr val="FF0000"/>
                </a:solidFill>
                <a:latin typeface="Times New Roman" charset="0"/>
                <a:ea typeface="ＭＳ Ｐゴシック" panose="020B0600070205080204" pitchFamily="34" charset="-128"/>
              </a:rPr>
              <a:t>burnin</a:t>
            </a:r>
            <a:r>
              <a:rPr lang="en-US" sz="2400" dirty="0">
                <a:solidFill>
                  <a:srgbClr val="FF0000"/>
                </a:solidFill>
                <a:latin typeface="Times New Roman" charset="0"/>
                <a:ea typeface="ＭＳ Ｐゴシック" panose="020B0600070205080204" pitchFamily="34" charset="-128"/>
              </a:rPr>
              <a:t>=50; </a:t>
            </a:r>
          </a:p>
          <a:p>
            <a:pPr eaLnBrk="0" fontAlgn="base" hangingPunct="0">
              <a:spcBef>
                <a:spcPct val="0"/>
              </a:spcBef>
              <a:spcAft>
                <a:spcPct val="0"/>
              </a:spcAft>
            </a:pPr>
            <a:r>
              <a:rPr lang="en-US" sz="2400" dirty="0">
                <a:solidFill>
                  <a:srgbClr val="FF0000"/>
                </a:solidFill>
                <a:latin typeface="Times New Roman" charset="0"/>
                <a:ea typeface="ＭＳ Ｐゴシック" panose="020B0600070205080204" pitchFamily="34" charset="-128"/>
              </a:rPr>
              <a:t>end;</a:t>
            </a:r>
            <a:r>
              <a:rPr lang="en-US" sz="2400" dirty="0">
                <a:solidFill>
                  <a:srgbClr val="000000"/>
                </a:solidFill>
                <a:latin typeface="Times New Roman" charset="0"/>
                <a:ea typeface="ＭＳ Ｐゴシック" panose="020B0600070205080204" pitchFamily="34" charset="-128"/>
              </a:rPr>
              <a:t> </a:t>
            </a:r>
          </a:p>
        </p:txBody>
      </p:sp>
      <p:sp>
        <p:nvSpPr>
          <p:cNvPr id="78851" name="Text Box 4"/>
          <p:cNvSpPr txBox="1">
            <a:spLocks noChangeArrowheads="1"/>
          </p:cNvSpPr>
          <p:nvPr/>
        </p:nvSpPr>
        <p:spPr bwMode="auto">
          <a:xfrm>
            <a:off x="2001838" y="914400"/>
            <a:ext cx="87693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a:solidFill>
                  <a:srgbClr val="000000"/>
                </a:solidFill>
                <a:latin typeface="Times New Roman" charset="0"/>
              </a:rPr>
              <a:t>The MrBayes block in a nexus file might look something like this: </a:t>
            </a:r>
          </a:p>
        </p:txBody>
      </p:sp>
    </p:spTree>
    <p:extLst>
      <p:ext uri="{BB962C8B-B14F-4D97-AF65-F5344CB8AC3E}">
        <p14:creationId xmlns:p14="http://schemas.microsoft.com/office/powerpoint/2010/main" val="352682897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Default Design">
  <a:themeElements>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a:ln>
              <a:noFill/>
            </a:ln>
            <a:solidFill>
              <a:schemeClr val="tx1"/>
            </a:solidFill>
            <a:effectLst/>
            <a:latin typeface="Times New Roman"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
    <a:dk1>
      <a:srgbClr val="808080"/>
    </a:dk1>
    <a:lt1>
      <a:srgbClr val="FFFF00"/>
    </a:lt1>
    <a:dk2>
      <a:srgbClr val="0C04AA"/>
    </a:dk2>
    <a:lt2>
      <a:srgbClr val="FFFF00"/>
    </a:lt2>
    <a:accent1>
      <a:srgbClr val="CCFFFF"/>
    </a:accent1>
    <a:accent2>
      <a:srgbClr val="3333CC"/>
    </a:accent2>
    <a:accent3>
      <a:srgbClr val="AAAAD2"/>
    </a:accent3>
    <a:accent4>
      <a:srgbClr val="DADA00"/>
    </a:accent4>
    <a:accent5>
      <a:srgbClr val="E2FFFF"/>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otalTime>51</TotalTime>
  <Words>666</Words>
  <Application>Microsoft Macintosh PowerPoint</Application>
  <PresentationFormat>Widescreen</PresentationFormat>
  <Paragraphs>72</Paragraphs>
  <Slides>19</Slides>
  <Notes>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19</vt:i4>
      </vt:variant>
    </vt:vector>
  </HeadingPairs>
  <TitlesOfParts>
    <vt:vector size="27" baseType="lpstr">
      <vt:lpstr>ＭＳ Ｐゴシック</vt:lpstr>
      <vt:lpstr>Arial</vt:lpstr>
      <vt:lpstr>Calibri</vt:lpstr>
      <vt:lpstr>Calibri Light</vt:lpstr>
      <vt:lpstr>Times New Roman</vt:lpstr>
      <vt:lpstr>Office Theme</vt:lpstr>
      <vt:lpstr>7_Default Design</vt:lpstr>
      <vt:lpstr>Photo Editor Photo</vt:lpstr>
      <vt:lpstr>dN/dS </vt:lpstr>
      <vt:lpstr>Testing for selection using dN/dS ratio</vt:lpstr>
      <vt:lpstr>PAML (codeml) the basic model </vt:lpstr>
      <vt:lpstr>sites versus branches</vt:lpstr>
      <vt:lpstr>PAML – codeml – sites model (cont.)</vt:lpstr>
      <vt:lpstr>PAML – codeml – branch model</vt:lpstr>
      <vt:lpstr>where to get help </vt:lpstr>
      <vt:lpstr>PowerPoint Presentation</vt:lpstr>
      <vt:lpstr>sites model in MrBayes</vt:lpstr>
      <vt:lpstr>PowerPoint Presentation</vt:lpstr>
      <vt:lpstr>PowerPoint Presentation</vt:lpstr>
      <vt:lpstr>PowerPoint Presentation</vt:lpstr>
      <vt:lpstr>plot LogL to determine which samples to ignore</vt:lpstr>
      <vt:lpstr>PowerPoint Presentation</vt:lpstr>
      <vt:lpstr>PowerPoint Presentation</vt:lpstr>
      <vt:lpstr>for each codon calculate the the average probability</vt:lpstr>
      <vt:lpstr>PowerPoint Presentation</vt:lpstr>
      <vt:lpstr>FEL Analysis using hyphy on the datamonkey </vt:lpstr>
      <vt:lpstr>FEL Analysis using hyphy on the datamonkey </vt:lpstr>
    </vt:vector>
  </TitlesOfParts>
  <Company/>
  <LinksUpToDate>false</LinksUpToDate>
  <SharedDoc>false</SharedDoc>
  <HyperlinksChanged>false</HyperlinksChanged>
  <AppVersion>16.0011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dN/dS </dc:title>
  <dc:creator>Gogarten, J. Peter</dc:creator>
  <cp:lastModifiedBy>Gogarten, J. Peter</cp:lastModifiedBy>
  <cp:revision>4</cp:revision>
  <dcterms:created xsi:type="dcterms:W3CDTF">2018-03-28T14:44:57Z</dcterms:created>
  <dcterms:modified xsi:type="dcterms:W3CDTF">2018-03-28T15:36:19Z</dcterms:modified>
</cp:coreProperties>
</file>